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 id="2147483660" r:id="rId6"/>
    <p:sldMasterId id="2147483662" r:id="rId7"/>
    <p:sldMasterId id="2147483674"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Lst>
  <p:sldSz cy="6858000" cx="12192000"/>
  <p:notesSz cx="6858000" cy="9144000"/>
  <p:embeddedFontLst>
    <p:embeddedFont>
      <p:font typeface="Roboto Thin"/>
      <p:regular r:id="rId37"/>
      <p:bold r:id="rId38"/>
      <p:italic r:id="rId39"/>
      <p:boldItalic r:id="rId40"/>
    </p:embeddedFont>
    <p:embeddedFont>
      <p:font typeface="Roboto"/>
      <p:regular r:id="rId41"/>
      <p:bold r:id="rId42"/>
      <p:italic r:id="rId43"/>
      <p:boldItalic r:id="rId44"/>
    </p:embeddedFont>
    <p:embeddedFont>
      <p:font typeface="Garamond"/>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 uri="GoogleSlidesCustomDataVersion2">
      <go:slidesCustomData xmlns:go="http://customooxmlschemas.google.com/" r:id="rId49" roundtripDataSignature="AMtx7miIhp1hXXmxhhw+HSK8Wv/knOVR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DDE5D5-DB51-4FA7-AE31-47E15564F7BA}">
  <a:tblStyle styleId="{0ADDE5D5-DB51-4FA7-AE31-47E15564F7BA}" styleName="Table_0">
    <a:wholeTbl>
      <a:tcTxStyle b="off" i="off">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Thin-boldItalic.fntdata"/><Relationship Id="rId42" Type="http://schemas.openxmlformats.org/officeDocument/2006/relationships/font" Target="fonts/Roboto-bold.fntdata"/><Relationship Id="rId41" Type="http://schemas.openxmlformats.org/officeDocument/2006/relationships/font" Target="fonts/Roboto-regular.fntdata"/><Relationship Id="rId44" Type="http://schemas.openxmlformats.org/officeDocument/2006/relationships/font" Target="fonts/Roboto-boldItalic.fntdata"/><Relationship Id="rId43" Type="http://schemas.openxmlformats.org/officeDocument/2006/relationships/font" Target="fonts/Roboto-italic.fntdata"/><Relationship Id="rId46" Type="http://schemas.openxmlformats.org/officeDocument/2006/relationships/font" Target="fonts/Garamond-bold.fntdata"/><Relationship Id="rId45" Type="http://schemas.openxmlformats.org/officeDocument/2006/relationships/font" Target="fonts/Garamond-regular.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notesMaster" Target="notesMasters/notesMaster1.xml"/><Relationship Id="rId48" Type="http://schemas.openxmlformats.org/officeDocument/2006/relationships/font" Target="fonts/Garamond-boldItalic.fntdata"/><Relationship Id="rId47" Type="http://schemas.openxmlformats.org/officeDocument/2006/relationships/font" Target="fonts/Garamond-italic.fntdata"/><Relationship Id="rId49" Type="http://customschemas.google.com/relationships/presentationmetadata" Target="meta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31" Type="http://schemas.openxmlformats.org/officeDocument/2006/relationships/slide" Target="slides/slide22.xml"/><Relationship Id="rId30" Type="http://schemas.openxmlformats.org/officeDocument/2006/relationships/slide" Target="slides/slide21.xml"/><Relationship Id="rId33" Type="http://schemas.openxmlformats.org/officeDocument/2006/relationships/slide" Target="slides/slide24.xml"/><Relationship Id="rId32" Type="http://schemas.openxmlformats.org/officeDocument/2006/relationships/slide" Target="slides/slide23.xml"/><Relationship Id="rId35" Type="http://schemas.openxmlformats.org/officeDocument/2006/relationships/slide" Target="slides/slide26.xml"/><Relationship Id="rId34" Type="http://schemas.openxmlformats.org/officeDocument/2006/relationships/slide" Target="slides/slide25.xml"/><Relationship Id="rId37" Type="http://schemas.openxmlformats.org/officeDocument/2006/relationships/font" Target="fonts/RobotoThin-regular.fntdata"/><Relationship Id="rId36" Type="http://schemas.openxmlformats.org/officeDocument/2006/relationships/slide" Target="slides/slide27.xml"/><Relationship Id="rId39" Type="http://schemas.openxmlformats.org/officeDocument/2006/relationships/font" Target="fonts/RobotoThin-italic.fntdata"/><Relationship Id="rId38" Type="http://schemas.openxmlformats.org/officeDocument/2006/relationships/font" Target="fonts/RobotoThin-bold.fntdata"/><Relationship Id="rId20" Type="http://schemas.openxmlformats.org/officeDocument/2006/relationships/slide" Target="slides/slide11.xml"/><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slide" Target="slides/slide15.xml"/><Relationship Id="rId23" Type="http://schemas.openxmlformats.org/officeDocument/2006/relationships/slide" Target="slides/slide14.xml"/><Relationship Id="rId26" Type="http://schemas.openxmlformats.org/officeDocument/2006/relationships/slide" Target="slides/slide17.xml"/><Relationship Id="rId25" Type="http://schemas.openxmlformats.org/officeDocument/2006/relationships/slide" Target="slides/slide16.xml"/><Relationship Id="rId28" Type="http://schemas.openxmlformats.org/officeDocument/2006/relationships/slide" Target="slides/slide19.xml"/><Relationship Id="rId27" Type="http://schemas.openxmlformats.org/officeDocument/2006/relationships/slide" Target="slides/slide18.xml"/><Relationship Id="rId29" Type="http://schemas.openxmlformats.org/officeDocument/2006/relationships/slide" Target="slides/slide20.xml"/><Relationship Id="rId11" Type="http://schemas.openxmlformats.org/officeDocument/2006/relationships/slide" Target="slides/slide2.xml"/><Relationship Id="rId10" Type="http://schemas.openxmlformats.org/officeDocument/2006/relationships/slide" Target="slides/slide1.xml"/><Relationship Id="rId13" Type="http://schemas.openxmlformats.org/officeDocument/2006/relationships/slide" Target="slides/slide4.xml"/><Relationship Id="rId12" Type="http://schemas.openxmlformats.org/officeDocument/2006/relationships/slide" Target="slides/slide3.xml"/><Relationship Id="rId15" Type="http://schemas.openxmlformats.org/officeDocument/2006/relationships/slide" Target="slides/slide6.xml"/><Relationship Id="rId14" Type="http://schemas.openxmlformats.org/officeDocument/2006/relationships/slide" Target="slides/slide5.xml"/><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8" Type="http://schemas.openxmlformats.org/officeDocument/2006/relationships/slide" Target="slides/slide9.xml"/></Relationships>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png>
</file>

<file path=ppt/media/image3.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7917eb20ca_0_1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7" name="Google Shape;327;g27917eb20ca_0_1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8b528bf42b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471" name="Google Shape;471;g28b528bf42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2a01f1befa8_0_49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90000"/>
              </a:lnSpc>
              <a:spcBef>
                <a:spcPts val="1400"/>
              </a:spcBef>
              <a:spcAft>
                <a:spcPts val="0"/>
              </a:spcAft>
              <a:buNone/>
            </a:pPr>
            <a:r>
              <a:t/>
            </a:r>
            <a:endParaRPr/>
          </a:p>
        </p:txBody>
      </p:sp>
      <p:sp>
        <p:nvSpPr>
          <p:cNvPr id="480" name="Google Shape;480;g2a01f1befa8_0_4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9fe745aaa4_0_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18" name="Google Shape;518;g29fe745aaa4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29fe745aaa4_0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27" name="Google Shape;527;g29fe745aaa4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29fe745aaa4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36" name="Google Shape;536;g29fe745aaa4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9fe745aaa4_0_3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45" name="Google Shape;545;g29fe745aaa4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8bb73285eb_1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54" name="Google Shape;554;g28bb73285eb_1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2a01f1befa8_0_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63" name="Google Shape;563;g2a01f1befa8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27917eb20ca_0_4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72" name="Google Shape;572;g27917eb20ca_0_4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2a01f1befa8_0_88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81" name="Google Shape;581;g2a01f1befa8_0_8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7917eb20ca_0_1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8" name="Google Shape;338;g27917eb20ca_0_1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a027ef08d6_0_9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90" name="Google Shape;590;g2a027ef08d6_0_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2a03ac9467d_1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599" name="Google Shape;599;g2a03ac9467d_1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 name="Shape 606"/>
        <p:cNvGrpSpPr/>
        <p:nvPr/>
      </p:nvGrpSpPr>
      <p:grpSpPr>
        <a:xfrm>
          <a:off x="0" y="0"/>
          <a:ext cx="0" cy="0"/>
          <a:chOff x="0" y="0"/>
          <a:chExt cx="0" cy="0"/>
        </a:xfrm>
      </p:grpSpPr>
      <p:sp>
        <p:nvSpPr>
          <p:cNvPr id="607" name="Google Shape;607;g240b968499b_0_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608" name="Google Shape;608;g240b968499b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279624f6ade_0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622" name="Google Shape;622;g279624f6ade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2a01f1befa8_0_77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1400"/>
              </a:spcBef>
              <a:spcAft>
                <a:spcPts val="0"/>
              </a:spcAft>
              <a:buSzPts val="1400"/>
              <a:buNone/>
            </a:pPr>
            <a:r>
              <a:t/>
            </a:r>
            <a:endParaRPr/>
          </a:p>
        </p:txBody>
      </p:sp>
      <p:sp>
        <p:nvSpPr>
          <p:cNvPr id="630" name="Google Shape;630;g2a01f1befa8_0_7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27917eb20ca_0_50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91440" rtl="0" algn="l">
              <a:lnSpc>
                <a:spcPct val="90000"/>
              </a:lnSpc>
              <a:spcBef>
                <a:spcPts val="140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Misinformation:</a:t>
            </a:r>
            <a:r>
              <a:rPr lang="en-US" sz="1500">
                <a:solidFill>
                  <a:srgbClr val="3F3F3F"/>
                </a:solidFill>
                <a:latin typeface="Garamond"/>
                <a:ea typeface="Garamond"/>
                <a:cs typeface="Garamond"/>
                <a:sym typeface="Garamond"/>
              </a:rPr>
              <a:t> In 2020, a deepfake video of House Speaker Nancy Pelosi went viral on social media, making it appear as if she were slurring her words. This video was widely shared and viewed, leading to confusion and misinformation about Pelosi's health.</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Privacy violations:</a:t>
            </a:r>
            <a:r>
              <a:rPr lang="en-US" sz="1500">
                <a:solidFill>
                  <a:srgbClr val="3F3F3F"/>
                </a:solidFill>
                <a:latin typeface="Garamond"/>
                <a:ea typeface="Garamond"/>
                <a:cs typeface="Garamond"/>
                <a:sym typeface="Garamond"/>
              </a:rPr>
              <a:t> In 2019, a deepfake video of actress Gal Gadot was released without her consent, which was used to create fake pornographic images and videos. This caused privacy violations and harassment towards the actress.</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Damaged reputations:</a:t>
            </a:r>
            <a:r>
              <a:rPr lang="en-US" sz="1500">
                <a:solidFill>
                  <a:srgbClr val="3F3F3F"/>
                </a:solidFill>
                <a:latin typeface="Garamond"/>
                <a:ea typeface="Garamond"/>
                <a:cs typeface="Garamond"/>
                <a:sym typeface="Garamond"/>
              </a:rPr>
              <a:t> In 2018, a deepfake video of Facebook CEO Mark Zuckerberg was created and shared online, making it appear as if he were discussing Facebook's control over user data in a sinister manner. This video damaged Zuckerberg's reputation and raised concerns about deepfakes being used to manipulate public opinion.</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Political manipulation:</a:t>
            </a:r>
            <a:r>
              <a:rPr lang="en-US" sz="1500">
                <a:solidFill>
                  <a:srgbClr val="3F3F3F"/>
                </a:solidFill>
                <a:latin typeface="Garamond"/>
                <a:ea typeface="Garamond"/>
                <a:cs typeface="Garamond"/>
                <a:sym typeface="Garamond"/>
              </a:rPr>
              <a:t> In 2019, a deepfake video of UK Foreign Secretary Jeremy Hunt was created and shared on social media, making it appear as if he were supporting Brexit in a speech. This deepfake video was created and shared by a pro-Brexit group with the intention of manipulating public opinion.</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Legal issues:</a:t>
            </a:r>
            <a:r>
              <a:rPr lang="en-US" sz="1500">
                <a:solidFill>
                  <a:srgbClr val="3F3F3F"/>
                </a:solidFill>
                <a:latin typeface="Garamond"/>
                <a:ea typeface="Garamond"/>
                <a:cs typeface="Garamond"/>
                <a:sym typeface="Garamond"/>
              </a:rPr>
              <a:t> In 2019, Jordan Peele and Buzzfeed created a deepfake video of President Obama, which was used to raise awareness about the dangers of deepfakes. This video was created with Obama's consent, but creating and distributing deepfakes without consent can be illegal in certain jurisdictions.</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Ethical concerns:</a:t>
            </a:r>
            <a:r>
              <a:rPr lang="en-US" sz="1500">
                <a:solidFill>
                  <a:srgbClr val="3F3F3F"/>
                </a:solidFill>
                <a:latin typeface="Garamond"/>
                <a:ea typeface="Garamond"/>
                <a:cs typeface="Garamond"/>
                <a:sym typeface="Garamond"/>
              </a:rPr>
              <a:t> Deepfakes have raised ethical concerns about technology being used to manipulate information and influence people's beliefs and actions. The ability to create highly realistic deepfakes has raised concerns about the potential for misuse in politics, media, and personal relationships.</a:t>
            </a:r>
            <a:endParaRPr/>
          </a:p>
        </p:txBody>
      </p:sp>
      <p:sp>
        <p:nvSpPr>
          <p:cNvPr id="639" name="Google Shape;639;g27917eb20ca_0_5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27917eb20ca_0_52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95250" lvl="0" marL="91440" rtl="0" algn="l">
              <a:lnSpc>
                <a:spcPct val="90000"/>
              </a:lnSpc>
              <a:spcBef>
                <a:spcPts val="140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Misinformation:</a:t>
            </a:r>
            <a:r>
              <a:rPr lang="en-US" sz="1500">
                <a:solidFill>
                  <a:srgbClr val="3F3F3F"/>
                </a:solidFill>
                <a:latin typeface="Garamond"/>
                <a:ea typeface="Garamond"/>
                <a:cs typeface="Garamond"/>
                <a:sym typeface="Garamond"/>
              </a:rPr>
              <a:t> In 2020, a deepfake video of House Speaker Nancy Pelosi went viral on social media, making it appear as if she were slurring her words. This video was widely shared and viewed, leading to confusion and misinformation about Pelosi's health.</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Privacy violations:</a:t>
            </a:r>
            <a:r>
              <a:rPr lang="en-US" sz="1500">
                <a:solidFill>
                  <a:srgbClr val="3F3F3F"/>
                </a:solidFill>
                <a:latin typeface="Garamond"/>
                <a:ea typeface="Garamond"/>
                <a:cs typeface="Garamond"/>
                <a:sym typeface="Garamond"/>
              </a:rPr>
              <a:t> In 2019, a deepfake video of actress Gal Gadot was released without her consent, which was used to create fake pornographic images and videos. This caused privacy violations and harassment towards the actress.</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Damaged reputations:</a:t>
            </a:r>
            <a:r>
              <a:rPr lang="en-US" sz="1500">
                <a:solidFill>
                  <a:srgbClr val="3F3F3F"/>
                </a:solidFill>
                <a:latin typeface="Garamond"/>
                <a:ea typeface="Garamond"/>
                <a:cs typeface="Garamond"/>
                <a:sym typeface="Garamond"/>
              </a:rPr>
              <a:t> In 2018, a deepfake video of Facebook CEO Mark Zuckerberg was created and shared online, making it appear as if he were discussing Facebook's control over user data in a sinister manner. This video damaged Zuckerberg's reputation and raised concerns about deepfakes being used to manipulate public opinion.</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Political manipulation:</a:t>
            </a:r>
            <a:r>
              <a:rPr lang="en-US" sz="1500">
                <a:solidFill>
                  <a:srgbClr val="3F3F3F"/>
                </a:solidFill>
                <a:latin typeface="Garamond"/>
                <a:ea typeface="Garamond"/>
                <a:cs typeface="Garamond"/>
                <a:sym typeface="Garamond"/>
              </a:rPr>
              <a:t> In 2019, a deepfake video of UK Foreign Secretary Jeremy Hunt was created and shared on social media, making it appear as if he were supporting Brexit in a speech. This deepfake video was created and shared by a pro-Brexit group with the intention of manipulating public opinion.</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Legal issues:</a:t>
            </a:r>
            <a:r>
              <a:rPr lang="en-US" sz="1500">
                <a:solidFill>
                  <a:srgbClr val="3F3F3F"/>
                </a:solidFill>
                <a:latin typeface="Garamond"/>
                <a:ea typeface="Garamond"/>
                <a:cs typeface="Garamond"/>
                <a:sym typeface="Garamond"/>
              </a:rPr>
              <a:t> In 2019, Jordan Peele and Buzzfeed created a deepfake video of President Obama, which was used to raise awareness about the dangers of deepfakes. This video was created with Obama's consent, but creating and distributing deepfakes without consent can be illegal in certain jurisdictions.</a:t>
            </a:r>
            <a:endParaRPr sz="1500">
              <a:solidFill>
                <a:srgbClr val="3F3F3F"/>
              </a:solidFill>
              <a:latin typeface="Garamond"/>
              <a:ea typeface="Garamond"/>
              <a:cs typeface="Garamond"/>
              <a:sym typeface="Garamond"/>
            </a:endParaRPr>
          </a:p>
          <a:p>
            <a:pPr indent="-95250" lvl="0" marL="91440" rtl="0" algn="l">
              <a:lnSpc>
                <a:spcPct val="90000"/>
              </a:lnSpc>
              <a:spcBef>
                <a:spcPts val="0"/>
              </a:spcBef>
              <a:spcAft>
                <a:spcPts val="0"/>
              </a:spcAft>
              <a:buClr>
                <a:srgbClr val="E48312"/>
              </a:buClr>
              <a:buSzPts val="1500"/>
              <a:buFont typeface="Calibri"/>
              <a:buChar char="●"/>
            </a:pPr>
            <a:r>
              <a:rPr b="1" lang="en-US" sz="1500">
                <a:solidFill>
                  <a:srgbClr val="3F3F3F"/>
                </a:solidFill>
                <a:latin typeface="Garamond"/>
                <a:ea typeface="Garamond"/>
                <a:cs typeface="Garamond"/>
                <a:sym typeface="Garamond"/>
              </a:rPr>
              <a:t>Ethical concerns:</a:t>
            </a:r>
            <a:r>
              <a:rPr lang="en-US" sz="1500">
                <a:solidFill>
                  <a:srgbClr val="3F3F3F"/>
                </a:solidFill>
                <a:latin typeface="Garamond"/>
                <a:ea typeface="Garamond"/>
                <a:cs typeface="Garamond"/>
                <a:sym typeface="Garamond"/>
              </a:rPr>
              <a:t> Deepfakes have raised ethical concerns about technology being used to manipulate information and influence people's beliefs and actions. The ability to create highly realistic deepfakes has raised concerns about the potential for misuse in politics, media, and personal relationships.</a:t>
            </a:r>
            <a:endParaRPr/>
          </a:p>
        </p:txBody>
      </p:sp>
      <p:sp>
        <p:nvSpPr>
          <p:cNvPr id="648" name="Google Shape;648;g27917eb20ca_0_5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27917eb20ca_0_5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7" name="Google Shape;657;g27917eb20ca_0_5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a01f1befa8_0_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7" name="Google Shape;347;g2a01f1befa8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a027ef08d6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a027ef08d6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g2a027ef08d6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628cdb0d7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2628cdb0d7a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6" name="Google Shape;366;g2628cdb0d7a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a01f1befa8_0_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457200" rtl="0" algn="l">
              <a:lnSpc>
                <a:spcPct val="115000"/>
              </a:lnSpc>
              <a:spcBef>
                <a:spcPts val="1500"/>
              </a:spcBef>
              <a:spcAft>
                <a:spcPts val="0"/>
              </a:spcAft>
              <a:buClr>
                <a:schemeClr val="dk1"/>
              </a:buClr>
              <a:buSzPts val="1200"/>
              <a:buFont typeface="Roboto"/>
              <a:buNone/>
            </a:pPr>
            <a:r>
              <a:rPr lang="en-US">
                <a:highlight>
                  <a:srgbClr val="EDF2FA"/>
                </a:highlight>
                <a:latin typeface="Roboto"/>
                <a:ea typeface="Roboto"/>
                <a:cs typeface="Roboto"/>
                <a:sym typeface="Roboto"/>
              </a:rPr>
              <a:t>Disinformation and Fake News: Deepfakes can be used to create realistic-looking videos of public figures saying or doing things they never did. This can be exploited to spread false information, manipulate public opinion, or influence elections.</a:t>
            </a:r>
            <a:endParaRPr>
              <a:highlight>
                <a:srgbClr val="EDF2FA"/>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200"/>
              <a:buFont typeface="Roboto"/>
              <a:buNone/>
            </a:pPr>
            <a:r>
              <a:rPr lang="en-US">
                <a:highlight>
                  <a:srgbClr val="EDF2FA"/>
                </a:highlight>
                <a:latin typeface="Roboto"/>
                <a:ea typeface="Roboto"/>
                <a:cs typeface="Roboto"/>
                <a:sym typeface="Roboto"/>
              </a:rPr>
              <a:t>Identity Theft: Deepfake technology can be misused to impersonate individuals by creating fake videos or audio recordings that appear genuine. This could be used for malicious purposes, such as framing someone for actions they didn't commit.</a:t>
            </a:r>
            <a:endParaRPr>
              <a:highlight>
                <a:srgbClr val="EDF2FA"/>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200"/>
              <a:buFont typeface="Roboto"/>
              <a:buNone/>
            </a:pPr>
            <a:r>
              <a:rPr lang="en-US">
                <a:highlight>
                  <a:srgbClr val="EDF2FA"/>
                </a:highlight>
                <a:latin typeface="Roboto"/>
                <a:ea typeface="Roboto"/>
                <a:cs typeface="Roboto"/>
                <a:sym typeface="Roboto"/>
              </a:rPr>
              <a:t>Fraud and Scams: Criminals could use deepfake technology to create convincing audio or video messages impersonating someone in a position of authority, such as a CEO or government official, to trick employees or individuals into taking certain actions, like transferring money.</a:t>
            </a:r>
            <a:endParaRPr>
              <a:highlight>
                <a:srgbClr val="EDF2FA"/>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200"/>
              <a:buFont typeface="Roboto"/>
              <a:buNone/>
            </a:pPr>
            <a:r>
              <a:rPr lang="en-US">
                <a:highlight>
                  <a:srgbClr val="EDF2FA"/>
                </a:highlight>
                <a:latin typeface="Roboto"/>
                <a:ea typeface="Roboto"/>
                <a:cs typeface="Roboto"/>
                <a:sym typeface="Roboto"/>
              </a:rPr>
              <a:t>Political Manipulation: Deepfakes can be used to create misleading videos of political leaders, altering their statements or actions to create political chaos, damage reputations, or manipulate public sentiment.</a:t>
            </a:r>
            <a:endParaRPr>
              <a:highlight>
                <a:srgbClr val="EDF2FA"/>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200"/>
              <a:buFont typeface="Roboto"/>
              <a:buNone/>
            </a:pPr>
            <a:r>
              <a:rPr lang="en-US">
                <a:highlight>
                  <a:srgbClr val="EDF2FA"/>
                </a:highlight>
                <a:latin typeface="Roboto"/>
                <a:ea typeface="Roboto"/>
                <a:cs typeface="Roboto"/>
                <a:sym typeface="Roboto"/>
              </a:rPr>
              <a:t>Blackmail and Extortion: Deepfakes could be used for blackmail by creating fake compromising videos or audio recordings of individuals and threatening to release them unless certain demands are met.</a:t>
            </a:r>
            <a:endParaRPr>
              <a:highlight>
                <a:srgbClr val="EDF2FA"/>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200"/>
              <a:buFont typeface="Roboto"/>
              <a:buNone/>
            </a:pPr>
            <a:r>
              <a:rPr lang="en-US">
                <a:highlight>
                  <a:srgbClr val="EDF2FA"/>
                </a:highlight>
                <a:latin typeface="Roboto"/>
                <a:ea typeface="Roboto"/>
                <a:cs typeface="Roboto"/>
                <a:sym typeface="Roboto"/>
              </a:rPr>
              <a:t>Creating Fake Evidence: Deepfakes can generate realistic-looking evidence, such as videos or audio recordings, that could be used in legal proceedings to frame innocent individuals or discredit legitimate evidence.</a:t>
            </a:r>
            <a:endParaRPr>
              <a:highlight>
                <a:srgbClr val="EDF2FA"/>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200"/>
              <a:buFont typeface="Roboto"/>
              <a:buNone/>
            </a:pPr>
            <a:r>
              <a:rPr lang="en-US">
                <a:highlight>
                  <a:srgbClr val="EDF2FA"/>
                </a:highlight>
                <a:latin typeface="Roboto"/>
                <a:ea typeface="Roboto"/>
                <a:cs typeface="Roboto"/>
                <a:sym typeface="Roboto"/>
              </a:rPr>
              <a:t>Sabotaging Relationships: Deepfakes can be used to create fake videos or audio recordings in personal relationships, leading to misunderstandings, conflicts, or even the breakdown of relationships.</a:t>
            </a:r>
            <a:endParaRPr>
              <a:highlight>
                <a:srgbClr val="EDF2FA"/>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200"/>
              <a:buFont typeface="Roboto"/>
              <a:buNone/>
            </a:pPr>
            <a:r>
              <a:rPr lang="en-US">
                <a:highlight>
                  <a:srgbClr val="EDF2FA"/>
                </a:highlight>
                <a:latin typeface="Roboto"/>
                <a:ea typeface="Roboto"/>
                <a:cs typeface="Roboto"/>
                <a:sym typeface="Roboto"/>
              </a:rPr>
              <a:t>Security Threats: Deepfakes could be used to impersonate individuals for unauthorized access to secure facilities, systems, or data, posing a serious threat to security.</a:t>
            </a:r>
            <a:endParaRPr>
              <a:highlight>
                <a:srgbClr val="EDF2FA"/>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200"/>
              <a:buFont typeface="Roboto"/>
              <a:buNone/>
            </a:pPr>
            <a:r>
              <a:rPr lang="en-US">
                <a:highlight>
                  <a:srgbClr val="EDF2FA"/>
                </a:highlight>
                <a:latin typeface="Roboto"/>
                <a:ea typeface="Roboto"/>
                <a:cs typeface="Roboto"/>
                <a:sym typeface="Roboto"/>
              </a:rPr>
              <a:t>Manipulating Audio for Voice Phishing: Deepfake technology can be used to mimic someone's voice accurately, making it easier to carry out voice phishing attacks, where individuals are tricked into revealing sensitive information over the phone.</a:t>
            </a:r>
            <a:endParaRPr>
              <a:highlight>
                <a:srgbClr val="EDF2FA"/>
              </a:highlight>
              <a:latin typeface="Roboto"/>
              <a:ea typeface="Roboto"/>
              <a:cs typeface="Roboto"/>
              <a:sym typeface="Roboto"/>
            </a:endParaRPr>
          </a:p>
          <a:p>
            <a:pPr indent="-228600" lvl="0" marL="457200" rtl="0" algn="l">
              <a:lnSpc>
                <a:spcPct val="115000"/>
              </a:lnSpc>
              <a:spcBef>
                <a:spcPts val="0"/>
              </a:spcBef>
              <a:spcAft>
                <a:spcPts val="0"/>
              </a:spcAft>
              <a:buClr>
                <a:schemeClr val="dk1"/>
              </a:buClr>
              <a:buSzPts val="1200"/>
              <a:buFont typeface="Roboto"/>
              <a:buNone/>
            </a:pPr>
            <a:r>
              <a:rPr lang="en-US">
                <a:highlight>
                  <a:srgbClr val="EDF2FA"/>
                </a:highlight>
                <a:latin typeface="Roboto"/>
                <a:ea typeface="Roboto"/>
                <a:cs typeface="Roboto"/>
                <a:sym typeface="Roboto"/>
              </a:rPr>
              <a:t>Cultural and Social Impact: Deepfakes that manipulate historical footage or iconic moments can distort our understanding of the past, impacting cultural and social narratives</a:t>
            </a:r>
            <a:endParaRPr>
              <a:highlight>
                <a:srgbClr val="EDF2FA"/>
              </a:highlight>
            </a:endParaRPr>
          </a:p>
        </p:txBody>
      </p:sp>
      <p:sp>
        <p:nvSpPr>
          <p:cNvPr id="373" name="Google Shape;373;g2a01f1befa8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a027ef08d6_0_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2" name="Google Shape;382;g2a027ef08d6_0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a01f1befa8_0_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2" name="Google Shape;422;g2a01f1befa8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2a027ef08d6_0_5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2" name="Google Shape;462;g2a027ef08d6_0_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sp>
        <p:nvSpPr>
          <p:cNvPr id="19" name="Google Shape;19;g27917eb20ca_0_248"/>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g27917eb20ca_0_248"/>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g27917eb20ca_0_248"/>
          <p:cNvSpPr txBox="1"/>
          <p:nvPr>
            <p:ph type="ctrTitle"/>
          </p:nvPr>
        </p:nvSpPr>
        <p:spPr>
          <a:xfrm>
            <a:off x="1097280" y="758952"/>
            <a:ext cx="10058400" cy="35661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Garamond"/>
              <a:buNone/>
              <a:defRPr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g27917eb20ca_0_248"/>
          <p:cNvSpPr txBox="1"/>
          <p:nvPr>
            <p:ph idx="1" type="subTitle"/>
          </p:nvPr>
        </p:nvSpPr>
        <p:spPr>
          <a:xfrm>
            <a:off x="1100051" y="4455620"/>
            <a:ext cx="10058400" cy="11430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200"/>
              </a:spcBef>
              <a:spcAft>
                <a:spcPts val="0"/>
              </a:spcAft>
              <a:buSzPts val="2400"/>
              <a:buNone/>
              <a:defRPr sz="2400" cap="none">
                <a:solidFill>
                  <a:schemeClr val="dk2"/>
                </a:solidFill>
                <a:latin typeface="Garamond"/>
                <a:ea typeface="Garamond"/>
                <a:cs typeface="Garamond"/>
                <a:sym typeface="Garamond"/>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sp>
        <p:nvSpPr>
          <p:cNvPr id="23" name="Google Shape;23;g27917eb20ca_0_248"/>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g27917eb20ca_0_248"/>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g27917eb20ca_0_248"/>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26" name="Google Shape;26;g27917eb20ca_0_248"/>
          <p:cNvCxnSpPr/>
          <p:nvPr/>
        </p:nvCxnSpPr>
        <p:spPr>
          <a:xfrm>
            <a:off x="1207658" y="4343400"/>
            <a:ext cx="987540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4" name="Shape 94"/>
        <p:cNvGrpSpPr/>
        <p:nvPr/>
      </p:nvGrpSpPr>
      <p:grpSpPr>
        <a:xfrm>
          <a:off x="0" y="0"/>
          <a:ext cx="0" cy="0"/>
          <a:chOff x="0" y="0"/>
          <a:chExt cx="0" cy="0"/>
        </a:xfrm>
      </p:grpSpPr>
      <p:sp>
        <p:nvSpPr>
          <p:cNvPr id="95" name="Google Shape;95;g27917eb20ca_0_324"/>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g27917eb20ca_0_324"/>
          <p:cNvSpPr txBox="1"/>
          <p:nvPr>
            <p:ph idx="1" type="body"/>
          </p:nvPr>
        </p:nvSpPr>
        <p:spPr>
          <a:xfrm rot="5400000">
            <a:off x="4114830" y="-1171816"/>
            <a:ext cx="4023300" cy="10058400"/>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97" name="Google Shape;97;g27917eb20ca_0_324"/>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g27917eb20ca_0_324"/>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g27917eb20ca_0_324"/>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00" name="Shape 100"/>
        <p:cNvGrpSpPr/>
        <p:nvPr/>
      </p:nvGrpSpPr>
      <p:grpSpPr>
        <a:xfrm>
          <a:off x="0" y="0"/>
          <a:ext cx="0" cy="0"/>
          <a:chOff x="0" y="0"/>
          <a:chExt cx="0" cy="0"/>
        </a:xfrm>
      </p:grpSpPr>
      <p:sp>
        <p:nvSpPr>
          <p:cNvPr id="101" name="Google Shape;101;g27917eb20ca_0_330"/>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g27917eb20ca_0_330"/>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g27917eb20ca_0_330"/>
          <p:cNvSpPr txBox="1"/>
          <p:nvPr>
            <p:ph type="title"/>
          </p:nvPr>
        </p:nvSpPr>
        <p:spPr>
          <a:xfrm rot="5400000">
            <a:off x="7160700" y="1978978"/>
            <a:ext cx="5757300" cy="26289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g27917eb20ca_0_330"/>
          <p:cNvSpPr txBox="1"/>
          <p:nvPr>
            <p:ph idx="1" type="body"/>
          </p:nvPr>
        </p:nvSpPr>
        <p:spPr>
          <a:xfrm rot="5400000">
            <a:off x="1826700" y="-573722"/>
            <a:ext cx="5757300" cy="7734300"/>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05" name="Google Shape;105;g27917eb20ca_0_330"/>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g27917eb20ca_0_330"/>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g27917eb20ca_0_330"/>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dk1"/>
        </a:solidFill>
      </p:bgPr>
    </p:bg>
    <p:spTree>
      <p:nvGrpSpPr>
        <p:cNvPr id="117" name="Shape 117"/>
        <p:cNvGrpSpPr/>
        <p:nvPr/>
      </p:nvGrpSpPr>
      <p:grpSpPr>
        <a:xfrm>
          <a:off x="0" y="0"/>
          <a:ext cx="0" cy="0"/>
          <a:chOff x="0" y="0"/>
          <a:chExt cx="0" cy="0"/>
        </a:xfrm>
      </p:grpSpPr>
      <p:sp>
        <p:nvSpPr>
          <p:cNvPr id="118" name="Google Shape;118;g27917eb20ca_0_589"/>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g27917eb20ca_0_589"/>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g27917eb20ca_0_589"/>
          <p:cNvSpPr txBox="1"/>
          <p:nvPr>
            <p:ph type="title"/>
          </p:nvPr>
        </p:nvSpPr>
        <p:spPr>
          <a:xfrm>
            <a:off x="1097280" y="758952"/>
            <a:ext cx="10058400" cy="35661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FEFEFE"/>
              </a:buClr>
              <a:buSzPts val="8000"/>
              <a:buFont typeface="Garamond"/>
              <a:buNone/>
              <a:defRPr b="0" sz="8000">
                <a:solidFill>
                  <a:srgbClr val="FEFEFE"/>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g27917eb20ca_0_589"/>
          <p:cNvSpPr txBox="1"/>
          <p:nvPr>
            <p:ph idx="1" type="body"/>
          </p:nvPr>
        </p:nvSpPr>
        <p:spPr>
          <a:xfrm>
            <a:off x="1097280" y="4453128"/>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2400"/>
              <a:buNone/>
              <a:defRPr sz="2400" cap="none">
                <a:solidFill>
                  <a:schemeClr val="lt2"/>
                </a:solidFill>
                <a:latin typeface="Garamond"/>
                <a:ea typeface="Garamond"/>
                <a:cs typeface="Garamond"/>
                <a:sym typeface="Garamond"/>
              </a:defRPr>
            </a:lvl1pPr>
            <a:lvl2pPr indent="-228600" lvl="1" marL="914400" algn="l">
              <a:lnSpc>
                <a:spcPct val="90000"/>
              </a:lnSpc>
              <a:spcBef>
                <a:spcPts val="200"/>
              </a:spcBef>
              <a:spcAft>
                <a:spcPts val="0"/>
              </a:spcAft>
              <a:buSzPts val="1800"/>
              <a:buNone/>
              <a:defRPr sz="1800">
                <a:solidFill>
                  <a:schemeClr val="lt1"/>
                </a:solidFill>
              </a:defRPr>
            </a:lvl2pPr>
            <a:lvl3pPr indent="-228600" lvl="2" marL="1371600" algn="l">
              <a:lnSpc>
                <a:spcPct val="90000"/>
              </a:lnSpc>
              <a:spcBef>
                <a:spcPts val="400"/>
              </a:spcBef>
              <a:spcAft>
                <a:spcPts val="0"/>
              </a:spcAft>
              <a:buSzPts val="1600"/>
              <a:buNone/>
              <a:defRPr sz="1600">
                <a:solidFill>
                  <a:schemeClr val="lt1"/>
                </a:solidFill>
              </a:defRPr>
            </a:lvl3pPr>
            <a:lvl4pPr indent="-228600" lvl="3" marL="1828800" algn="l">
              <a:lnSpc>
                <a:spcPct val="90000"/>
              </a:lnSpc>
              <a:spcBef>
                <a:spcPts val="400"/>
              </a:spcBef>
              <a:spcAft>
                <a:spcPts val="0"/>
              </a:spcAft>
              <a:buSzPts val="1400"/>
              <a:buNone/>
              <a:defRPr sz="1400">
                <a:solidFill>
                  <a:schemeClr val="lt1"/>
                </a:solidFill>
              </a:defRPr>
            </a:lvl4pPr>
            <a:lvl5pPr indent="-228600" lvl="4" marL="2286000" algn="l">
              <a:lnSpc>
                <a:spcPct val="90000"/>
              </a:lnSpc>
              <a:spcBef>
                <a:spcPts val="400"/>
              </a:spcBef>
              <a:spcAft>
                <a:spcPts val="0"/>
              </a:spcAft>
              <a:buSzPts val="1400"/>
              <a:buNone/>
              <a:defRPr sz="1400">
                <a:solidFill>
                  <a:schemeClr val="lt1"/>
                </a:solidFill>
              </a:defRPr>
            </a:lvl5pPr>
            <a:lvl6pPr indent="-228600" lvl="5" marL="2743200" algn="l">
              <a:lnSpc>
                <a:spcPct val="90000"/>
              </a:lnSpc>
              <a:spcBef>
                <a:spcPts val="400"/>
              </a:spcBef>
              <a:spcAft>
                <a:spcPts val="0"/>
              </a:spcAft>
              <a:buSzPts val="1400"/>
              <a:buNone/>
              <a:defRPr sz="1400">
                <a:solidFill>
                  <a:schemeClr val="lt1"/>
                </a:solidFill>
              </a:defRPr>
            </a:lvl6pPr>
            <a:lvl7pPr indent="-228600" lvl="6" marL="3200400" algn="l">
              <a:lnSpc>
                <a:spcPct val="90000"/>
              </a:lnSpc>
              <a:spcBef>
                <a:spcPts val="400"/>
              </a:spcBef>
              <a:spcAft>
                <a:spcPts val="0"/>
              </a:spcAft>
              <a:buSzPts val="1400"/>
              <a:buNone/>
              <a:defRPr sz="1400">
                <a:solidFill>
                  <a:schemeClr val="lt1"/>
                </a:solidFill>
              </a:defRPr>
            </a:lvl7pPr>
            <a:lvl8pPr indent="-228600" lvl="7" marL="3657600" algn="l">
              <a:lnSpc>
                <a:spcPct val="90000"/>
              </a:lnSpc>
              <a:spcBef>
                <a:spcPts val="400"/>
              </a:spcBef>
              <a:spcAft>
                <a:spcPts val="0"/>
              </a:spcAft>
              <a:buSzPts val="1400"/>
              <a:buNone/>
              <a:defRPr sz="1400">
                <a:solidFill>
                  <a:schemeClr val="lt1"/>
                </a:solidFill>
              </a:defRPr>
            </a:lvl8pPr>
            <a:lvl9pPr indent="-228600" lvl="8" marL="4114800" algn="l">
              <a:lnSpc>
                <a:spcPct val="90000"/>
              </a:lnSpc>
              <a:spcBef>
                <a:spcPts val="400"/>
              </a:spcBef>
              <a:spcAft>
                <a:spcPts val="400"/>
              </a:spcAft>
              <a:buSzPts val="1400"/>
              <a:buNone/>
              <a:defRPr sz="1400">
                <a:solidFill>
                  <a:schemeClr val="lt1"/>
                </a:solidFill>
              </a:defRPr>
            </a:lvl9pPr>
          </a:lstStyle>
          <a:p/>
        </p:txBody>
      </p:sp>
      <p:sp>
        <p:nvSpPr>
          <p:cNvPr id="122" name="Google Shape;122;g27917eb20ca_0_589"/>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g27917eb20ca_0_589"/>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4" name="Google Shape;124;g27917eb20ca_0_58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25" name="Google Shape;125;g27917eb20ca_0_589"/>
          <p:cNvCxnSpPr/>
          <p:nvPr/>
        </p:nvCxnSpPr>
        <p:spPr>
          <a:xfrm>
            <a:off x="1207658" y="4343400"/>
            <a:ext cx="9875400" cy="0"/>
          </a:xfrm>
          <a:prstGeom prst="straightConnector1">
            <a:avLst/>
          </a:prstGeom>
          <a:noFill/>
          <a:ln cap="flat" cmpd="sng" w="9525">
            <a:solidFill>
              <a:srgbClr val="FEFEFE"/>
            </a:solidFill>
            <a:prstDash val="solid"/>
            <a:round/>
            <a:headEnd len="sm" w="sm" type="none"/>
            <a:tailEnd len="sm" w="sm" type="none"/>
          </a:ln>
        </p:spPr>
      </p:cxnSp>
      <p:pic>
        <p:nvPicPr>
          <p:cNvPr id="126" name="Google Shape;126;g27917eb20ca_0_589"/>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36" name="Shape 136"/>
        <p:cNvGrpSpPr/>
        <p:nvPr/>
      </p:nvGrpSpPr>
      <p:grpSpPr>
        <a:xfrm>
          <a:off x="0" y="0"/>
          <a:ext cx="0" cy="0"/>
          <a:chOff x="0" y="0"/>
          <a:chExt cx="0" cy="0"/>
        </a:xfrm>
      </p:grpSpPr>
      <p:sp>
        <p:nvSpPr>
          <p:cNvPr id="137" name="Google Shape;137;g2a01f1befa8_0_545"/>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g2a01f1befa8_0_545"/>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g2a01f1befa8_0_545"/>
          <p:cNvSpPr txBox="1"/>
          <p:nvPr>
            <p:ph type="ctrTitle"/>
          </p:nvPr>
        </p:nvSpPr>
        <p:spPr>
          <a:xfrm>
            <a:off x="1097280" y="758952"/>
            <a:ext cx="10058400" cy="35661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262626"/>
              </a:buClr>
              <a:buSzPts val="8000"/>
              <a:buFont typeface="Garamond"/>
              <a:buNone/>
              <a:defRPr sz="8000">
                <a:solidFill>
                  <a:srgbClr val="262626"/>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0" name="Google Shape;140;g2a01f1befa8_0_545"/>
          <p:cNvSpPr txBox="1"/>
          <p:nvPr>
            <p:ph idx="1" type="subTitle"/>
          </p:nvPr>
        </p:nvSpPr>
        <p:spPr>
          <a:xfrm>
            <a:off x="1100051" y="4455620"/>
            <a:ext cx="10058400" cy="1143000"/>
          </a:xfrm>
          <a:prstGeom prst="rect">
            <a:avLst/>
          </a:prstGeom>
          <a:noFill/>
          <a:ln>
            <a:noFill/>
          </a:ln>
        </p:spPr>
        <p:txBody>
          <a:bodyPr anchorCtr="0" anchor="t" bIns="45700" lIns="91425" spcFirstLastPara="1" rIns="91425" wrap="square" tIns="45700">
            <a:normAutofit/>
          </a:bodyPr>
          <a:lstStyle>
            <a:lvl1pPr lvl="0" rtl="0" algn="l">
              <a:lnSpc>
                <a:spcPct val="90000"/>
              </a:lnSpc>
              <a:spcBef>
                <a:spcPts val="1200"/>
              </a:spcBef>
              <a:spcAft>
                <a:spcPts val="0"/>
              </a:spcAft>
              <a:buSzPts val="2400"/>
              <a:buNone/>
              <a:defRPr sz="2400" cap="none">
                <a:solidFill>
                  <a:schemeClr val="dk2"/>
                </a:solidFill>
                <a:latin typeface="Garamond"/>
                <a:ea typeface="Garamond"/>
                <a:cs typeface="Garamond"/>
                <a:sym typeface="Garamond"/>
              </a:defRPr>
            </a:lvl1pPr>
            <a:lvl2pPr lvl="1" rtl="0" algn="ctr">
              <a:lnSpc>
                <a:spcPct val="90000"/>
              </a:lnSpc>
              <a:spcBef>
                <a:spcPts val="200"/>
              </a:spcBef>
              <a:spcAft>
                <a:spcPts val="0"/>
              </a:spcAft>
              <a:buSzPts val="2400"/>
              <a:buNone/>
              <a:defRPr sz="2400"/>
            </a:lvl2pPr>
            <a:lvl3pPr lvl="2" rtl="0" algn="ctr">
              <a:lnSpc>
                <a:spcPct val="90000"/>
              </a:lnSpc>
              <a:spcBef>
                <a:spcPts val="400"/>
              </a:spcBef>
              <a:spcAft>
                <a:spcPts val="0"/>
              </a:spcAft>
              <a:buSzPts val="2400"/>
              <a:buNone/>
              <a:defRPr sz="2400"/>
            </a:lvl3pPr>
            <a:lvl4pPr lvl="3" rtl="0" algn="ctr">
              <a:lnSpc>
                <a:spcPct val="90000"/>
              </a:lnSpc>
              <a:spcBef>
                <a:spcPts val="400"/>
              </a:spcBef>
              <a:spcAft>
                <a:spcPts val="0"/>
              </a:spcAft>
              <a:buSzPts val="2000"/>
              <a:buNone/>
              <a:defRPr sz="2000"/>
            </a:lvl4pPr>
            <a:lvl5pPr lvl="4" rtl="0" algn="ctr">
              <a:lnSpc>
                <a:spcPct val="90000"/>
              </a:lnSpc>
              <a:spcBef>
                <a:spcPts val="400"/>
              </a:spcBef>
              <a:spcAft>
                <a:spcPts val="0"/>
              </a:spcAft>
              <a:buSzPts val="2000"/>
              <a:buNone/>
              <a:defRPr sz="2000"/>
            </a:lvl5pPr>
            <a:lvl6pPr lvl="5" rtl="0" algn="ctr">
              <a:lnSpc>
                <a:spcPct val="90000"/>
              </a:lnSpc>
              <a:spcBef>
                <a:spcPts val="400"/>
              </a:spcBef>
              <a:spcAft>
                <a:spcPts val="0"/>
              </a:spcAft>
              <a:buSzPts val="2000"/>
              <a:buNone/>
              <a:defRPr sz="2000"/>
            </a:lvl6pPr>
            <a:lvl7pPr lvl="6" rtl="0" algn="ctr">
              <a:lnSpc>
                <a:spcPct val="90000"/>
              </a:lnSpc>
              <a:spcBef>
                <a:spcPts val="400"/>
              </a:spcBef>
              <a:spcAft>
                <a:spcPts val="0"/>
              </a:spcAft>
              <a:buSzPts val="2000"/>
              <a:buNone/>
              <a:defRPr sz="2000"/>
            </a:lvl7pPr>
            <a:lvl8pPr lvl="7" rtl="0" algn="ctr">
              <a:lnSpc>
                <a:spcPct val="90000"/>
              </a:lnSpc>
              <a:spcBef>
                <a:spcPts val="400"/>
              </a:spcBef>
              <a:spcAft>
                <a:spcPts val="0"/>
              </a:spcAft>
              <a:buSzPts val="2000"/>
              <a:buNone/>
              <a:defRPr sz="2000"/>
            </a:lvl8pPr>
            <a:lvl9pPr lvl="8" rtl="0" algn="ctr">
              <a:lnSpc>
                <a:spcPct val="90000"/>
              </a:lnSpc>
              <a:spcBef>
                <a:spcPts val="400"/>
              </a:spcBef>
              <a:spcAft>
                <a:spcPts val="400"/>
              </a:spcAft>
              <a:buSzPts val="2000"/>
              <a:buNone/>
              <a:defRPr sz="2000"/>
            </a:lvl9pPr>
          </a:lstStyle>
          <a:p/>
        </p:txBody>
      </p:sp>
      <p:sp>
        <p:nvSpPr>
          <p:cNvPr id="141" name="Google Shape;141;g2a01f1befa8_0_545"/>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2" name="Google Shape;142;g2a01f1befa8_0_545"/>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3" name="Google Shape;143;g2a01f1befa8_0_545"/>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44" name="Google Shape;144;g2a01f1befa8_0_545"/>
          <p:cNvCxnSpPr/>
          <p:nvPr/>
        </p:nvCxnSpPr>
        <p:spPr>
          <a:xfrm>
            <a:off x="1207658" y="4343400"/>
            <a:ext cx="987540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5" name="Shape 145"/>
        <p:cNvGrpSpPr/>
        <p:nvPr/>
      </p:nvGrpSpPr>
      <p:grpSpPr>
        <a:xfrm>
          <a:off x="0" y="0"/>
          <a:ext cx="0" cy="0"/>
          <a:chOff x="0" y="0"/>
          <a:chExt cx="0" cy="0"/>
        </a:xfrm>
      </p:grpSpPr>
      <p:sp>
        <p:nvSpPr>
          <p:cNvPr id="146" name="Google Shape;146;g2a01f1befa8_0_554"/>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4800"/>
              <a:buFont typeface="Garamond"/>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7" name="Google Shape;147;g2a01f1befa8_0_554"/>
          <p:cNvSpPr txBox="1"/>
          <p:nvPr>
            <p:ph idx="1" type="body"/>
          </p:nvPr>
        </p:nvSpPr>
        <p:spPr>
          <a:xfrm>
            <a:off x="1097280" y="1845734"/>
            <a:ext cx="10058400" cy="4023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148" name="Google Shape;148;g2a01f1befa8_0_554"/>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9" name="Google Shape;149;g2a01f1befa8_0_554"/>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0" name="Google Shape;150;g2a01f1befa8_0_554"/>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51" name="Google Shape;151;g2a01f1befa8_0_554"/>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152" name="Shape 152"/>
        <p:cNvGrpSpPr/>
        <p:nvPr/>
      </p:nvGrpSpPr>
      <p:grpSpPr>
        <a:xfrm>
          <a:off x="0" y="0"/>
          <a:ext cx="0" cy="0"/>
          <a:chOff x="0" y="0"/>
          <a:chExt cx="0" cy="0"/>
        </a:xfrm>
      </p:grpSpPr>
      <p:sp>
        <p:nvSpPr>
          <p:cNvPr id="153" name="Google Shape;153;g2a01f1befa8_0_561"/>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g2a01f1befa8_0_561"/>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2a01f1befa8_0_561"/>
          <p:cNvSpPr txBox="1"/>
          <p:nvPr>
            <p:ph type="title"/>
          </p:nvPr>
        </p:nvSpPr>
        <p:spPr>
          <a:xfrm>
            <a:off x="1097280" y="758952"/>
            <a:ext cx="10058400" cy="35661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262626"/>
              </a:buClr>
              <a:buSzPts val="8000"/>
              <a:buFont typeface="Garamond"/>
              <a:buNone/>
              <a:defRPr b="0" sz="8000">
                <a:solidFill>
                  <a:srgbClr val="262626"/>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6" name="Google Shape;156;g2a01f1befa8_0_561"/>
          <p:cNvSpPr txBox="1"/>
          <p:nvPr>
            <p:ph idx="1" type="body"/>
          </p:nvPr>
        </p:nvSpPr>
        <p:spPr>
          <a:xfrm>
            <a:off x="1097280" y="4453128"/>
            <a:ext cx="10058400" cy="11430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200"/>
              </a:spcBef>
              <a:spcAft>
                <a:spcPts val="0"/>
              </a:spcAft>
              <a:buSzPts val="2400"/>
              <a:buNone/>
              <a:defRPr sz="2400" cap="none">
                <a:solidFill>
                  <a:schemeClr val="dk2"/>
                </a:solidFill>
                <a:latin typeface="Garamond"/>
                <a:ea typeface="Garamond"/>
                <a:cs typeface="Garamond"/>
                <a:sym typeface="Garamond"/>
              </a:defRPr>
            </a:lvl1pPr>
            <a:lvl2pPr indent="-228600" lvl="1" marL="914400" rtl="0" algn="l">
              <a:lnSpc>
                <a:spcPct val="90000"/>
              </a:lnSpc>
              <a:spcBef>
                <a:spcPts val="200"/>
              </a:spcBef>
              <a:spcAft>
                <a:spcPts val="0"/>
              </a:spcAft>
              <a:buSzPts val="1800"/>
              <a:buNone/>
              <a:defRPr sz="1800">
                <a:solidFill>
                  <a:srgbClr val="888888"/>
                </a:solidFill>
              </a:defRPr>
            </a:lvl2pPr>
            <a:lvl3pPr indent="-228600" lvl="2" marL="1371600" rtl="0" algn="l">
              <a:lnSpc>
                <a:spcPct val="90000"/>
              </a:lnSpc>
              <a:spcBef>
                <a:spcPts val="400"/>
              </a:spcBef>
              <a:spcAft>
                <a:spcPts val="0"/>
              </a:spcAft>
              <a:buSzPts val="1600"/>
              <a:buNone/>
              <a:defRPr sz="1600">
                <a:solidFill>
                  <a:srgbClr val="888888"/>
                </a:solidFill>
              </a:defRPr>
            </a:lvl3pPr>
            <a:lvl4pPr indent="-228600" lvl="3" marL="1828800" rtl="0" algn="l">
              <a:lnSpc>
                <a:spcPct val="90000"/>
              </a:lnSpc>
              <a:spcBef>
                <a:spcPts val="400"/>
              </a:spcBef>
              <a:spcAft>
                <a:spcPts val="0"/>
              </a:spcAft>
              <a:buSzPts val="1400"/>
              <a:buNone/>
              <a:defRPr sz="1400">
                <a:solidFill>
                  <a:srgbClr val="888888"/>
                </a:solidFill>
              </a:defRPr>
            </a:lvl4pPr>
            <a:lvl5pPr indent="-228600" lvl="4" marL="2286000" rtl="0" algn="l">
              <a:lnSpc>
                <a:spcPct val="90000"/>
              </a:lnSpc>
              <a:spcBef>
                <a:spcPts val="400"/>
              </a:spcBef>
              <a:spcAft>
                <a:spcPts val="0"/>
              </a:spcAft>
              <a:buSzPts val="1400"/>
              <a:buNone/>
              <a:defRPr sz="1400">
                <a:solidFill>
                  <a:srgbClr val="888888"/>
                </a:solidFill>
              </a:defRPr>
            </a:lvl5pPr>
            <a:lvl6pPr indent="-228600" lvl="5" marL="2743200" rtl="0" algn="l">
              <a:lnSpc>
                <a:spcPct val="90000"/>
              </a:lnSpc>
              <a:spcBef>
                <a:spcPts val="400"/>
              </a:spcBef>
              <a:spcAft>
                <a:spcPts val="0"/>
              </a:spcAft>
              <a:buSzPts val="1400"/>
              <a:buNone/>
              <a:defRPr sz="1400">
                <a:solidFill>
                  <a:srgbClr val="888888"/>
                </a:solidFill>
              </a:defRPr>
            </a:lvl6pPr>
            <a:lvl7pPr indent="-228600" lvl="6" marL="3200400" rtl="0" algn="l">
              <a:lnSpc>
                <a:spcPct val="90000"/>
              </a:lnSpc>
              <a:spcBef>
                <a:spcPts val="400"/>
              </a:spcBef>
              <a:spcAft>
                <a:spcPts val="0"/>
              </a:spcAft>
              <a:buSzPts val="1400"/>
              <a:buNone/>
              <a:defRPr sz="1400">
                <a:solidFill>
                  <a:srgbClr val="888888"/>
                </a:solidFill>
              </a:defRPr>
            </a:lvl7pPr>
            <a:lvl8pPr indent="-228600" lvl="7" marL="3657600" rtl="0" algn="l">
              <a:lnSpc>
                <a:spcPct val="90000"/>
              </a:lnSpc>
              <a:spcBef>
                <a:spcPts val="400"/>
              </a:spcBef>
              <a:spcAft>
                <a:spcPts val="0"/>
              </a:spcAft>
              <a:buSzPts val="1400"/>
              <a:buNone/>
              <a:defRPr sz="1400">
                <a:solidFill>
                  <a:srgbClr val="888888"/>
                </a:solidFill>
              </a:defRPr>
            </a:lvl8pPr>
            <a:lvl9pPr indent="-228600" lvl="8" marL="4114800" rtl="0" algn="l">
              <a:lnSpc>
                <a:spcPct val="90000"/>
              </a:lnSpc>
              <a:spcBef>
                <a:spcPts val="400"/>
              </a:spcBef>
              <a:spcAft>
                <a:spcPts val="400"/>
              </a:spcAft>
              <a:buSzPts val="1400"/>
              <a:buNone/>
              <a:defRPr sz="1400">
                <a:solidFill>
                  <a:srgbClr val="888888"/>
                </a:solidFill>
              </a:defRPr>
            </a:lvl9pPr>
          </a:lstStyle>
          <a:p/>
        </p:txBody>
      </p:sp>
      <p:sp>
        <p:nvSpPr>
          <p:cNvPr id="157" name="Google Shape;157;g2a01f1befa8_0_561"/>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8" name="Google Shape;158;g2a01f1befa8_0_561"/>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9" name="Google Shape;159;g2a01f1befa8_0_561"/>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60" name="Google Shape;160;g2a01f1befa8_0_561"/>
          <p:cNvCxnSpPr/>
          <p:nvPr/>
        </p:nvCxnSpPr>
        <p:spPr>
          <a:xfrm>
            <a:off x="1207658" y="4343400"/>
            <a:ext cx="9875400" cy="0"/>
          </a:xfrm>
          <a:prstGeom prst="straightConnector1">
            <a:avLst/>
          </a:prstGeom>
          <a:noFill/>
          <a:ln cap="flat" cmpd="sng" w="9525">
            <a:solidFill>
              <a:srgbClr val="7F7F7F"/>
            </a:solidFill>
            <a:prstDash val="solid"/>
            <a:round/>
            <a:headEnd len="sm" w="sm" type="none"/>
            <a:tailEnd len="sm" w="sm" type="none"/>
          </a:ln>
        </p:spPr>
      </p:cxnSp>
      <p:pic>
        <p:nvPicPr>
          <p:cNvPr id="161" name="Google Shape;161;g2a01f1befa8_0_561"/>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162" name="Shape 162"/>
        <p:cNvGrpSpPr/>
        <p:nvPr/>
      </p:nvGrpSpPr>
      <p:grpSpPr>
        <a:xfrm>
          <a:off x="0" y="0"/>
          <a:ext cx="0" cy="0"/>
          <a:chOff x="0" y="0"/>
          <a:chExt cx="0" cy="0"/>
        </a:xfrm>
      </p:grpSpPr>
      <p:sp>
        <p:nvSpPr>
          <p:cNvPr id="163" name="Google Shape;163;g2a01f1befa8_0_571"/>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g2a01f1befa8_0_571"/>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g2a01f1befa8_0_571"/>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6" name="Google Shape;166;g2a01f1befa8_0_571"/>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solidFill>
                  <a:srgbClr val="FFFFFF"/>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7" name="Google Shape;167;g2a01f1befa8_0_571"/>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68" name="Google Shape;168;g2a01f1befa8_0_571"/>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69" name="Shape 169"/>
        <p:cNvGrpSpPr/>
        <p:nvPr/>
      </p:nvGrpSpPr>
      <p:grpSpPr>
        <a:xfrm>
          <a:off x="0" y="0"/>
          <a:ext cx="0" cy="0"/>
          <a:chOff x="0" y="0"/>
          <a:chExt cx="0" cy="0"/>
        </a:xfrm>
      </p:grpSpPr>
      <p:sp>
        <p:nvSpPr>
          <p:cNvPr id="170" name="Google Shape;170;g2a01f1befa8_0_578"/>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1" name="Google Shape;171;g2a01f1befa8_0_578"/>
          <p:cNvSpPr txBox="1"/>
          <p:nvPr>
            <p:ph idx="1" type="body"/>
          </p:nvPr>
        </p:nvSpPr>
        <p:spPr>
          <a:xfrm>
            <a:off x="1097279" y="1845734"/>
            <a:ext cx="4937700" cy="4023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172" name="Google Shape;172;g2a01f1befa8_0_578"/>
          <p:cNvSpPr txBox="1"/>
          <p:nvPr>
            <p:ph idx="2" type="body"/>
          </p:nvPr>
        </p:nvSpPr>
        <p:spPr>
          <a:xfrm>
            <a:off x="6217920" y="1845735"/>
            <a:ext cx="4937700" cy="4023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173" name="Google Shape;173;g2a01f1befa8_0_578"/>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4" name="Google Shape;174;g2a01f1befa8_0_578"/>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5" name="Google Shape;175;g2a01f1befa8_0_578"/>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76" name="Google Shape;176;g2a01f1befa8_0_578"/>
          <p:cNvPicPr preferRelativeResize="0"/>
          <p:nvPr/>
        </p:nvPicPr>
        <p:blipFill rotWithShape="1">
          <a:blip r:embed="rId2">
            <a:alphaModFix/>
          </a:blip>
          <a:srcRect b="0" l="0" r="0" t="0"/>
          <a:stretch/>
        </p:blipFill>
        <p:spPr>
          <a:xfrm>
            <a:off x="11303068" y="13916"/>
            <a:ext cx="888932" cy="1450757"/>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77" name="Shape 177"/>
        <p:cNvGrpSpPr/>
        <p:nvPr/>
      </p:nvGrpSpPr>
      <p:grpSpPr>
        <a:xfrm>
          <a:off x="0" y="0"/>
          <a:ext cx="0" cy="0"/>
          <a:chOff x="0" y="0"/>
          <a:chExt cx="0" cy="0"/>
        </a:xfrm>
      </p:grpSpPr>
      <p:sp>
        <p:nvSpPr>
          <p:cNvPr id="178" name="Google Shape;178;g2a01f1befa8_0_586"/>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9" name="Google Shape;179;g2a01f1befa8_0_586"/>
          <p:cNvSpPr txBox="1"/>
          <p:nvPr>
            <p:ph idx="1" type="body"/>
          </p:nvPr>
        </p:nvSpPr>
        <p:spPr>
          <a:xfrm>
            <a:off x="1097280" y="1846052"/>
            <a:ext cx="4937700" cy="736200"/>
          </a:xfrm>
          <a:prstGeom prst="rect">
            <a:avLst/>
          </a:prstGeom>
          <a:noFill/>
          <a:ln>
            <a:noFill/>
          </a:ln>
        </p:spPr>
        <p:txBody>
          <a:bodyPr anchorCtr="0" anchor="ctr" bIns="45700" lIns="91425" spcFirstLastPara="1" rIns="91425" wrap="square" tIns="45700">
            <a:normAutofit/>
          </a:bodyPr>
          <a:lstStyle>
            <a:lvl1pPr indent="-228600" lvl="0" marL="457200" rtl="0" algn="l">
              <a:lnSpc>
                <a:spcPct val="90000"/>
              </a:lnSpc>
              <a:spcBef>
                <a:spcPts val="1200"/>
              </a:spcBef>
              <a:spcAft>
                <a:spcPts val="0"/>
              </a:spcAft>
              <a:buSzPts val="2000"/>
              <a:buNone/>
              <a:defRPr b="0" sz="2000" cap="none">
                <a:solidFill>
                  <a:schemeClr val="dk2"/>
                </a:solidFill>
              </a:defRPr>
            </a:lvl1pPr>
            <a:lvl2pPr indent="-228600" lvl="1" marL="914400" rtl="0" algn="l">
              <a:lnSpc>
                <a:spcPct val="90000"/>
              </a:lnSpc>
              <a:spcBef>
                <a:spcPts val="200"/>
              </a:spcBef>
              <a:spcAft>
                <a:spcPts val="0"/>
              </a:spcAft>
              <a:buSzPts val="2000"/>
              <a:buNone/>
              <a:defRPr b="1" sz="2000"/>
            </a:lvl2pPr>
            <a:lvl3pPr indent="-228600" lvl="2" marL="1371600" rtl="0" algn="l">
              <a:lnSpc>
                <a:spcPct val="90000"/>
              </a:lnSpc>
              <a:spcBef>
                <a:spcPts val="400"/>
              </a:spcBef>
              <a:spcAft>
                <a:spcPts val="0"/>
              </a:spcAft>
              <a:buSzPts val="1800"/>
              <a:buNone/>
              <a:defRPr b="1" sz="1800"/>
            </a:lvl3pPr>
            <a:lvl4pPr indent="-228600" lvl="3" marL="1828800" rtl="0" algn="l">
              <a:lnSpc>
                <a:spcPct val="90000"/>
              </a:lnSpc>
              <a:spcBef>
                <a:spcPts val="400"/>
              </a:spcBef>
              <a:spcAft>
                <a:spcPts val="0"/>
              </a:spcAft>
              <a:buSzPts val="1600"/>
              <a:buNone/>
              <a:defRPr b="1" sz="1600"/>
            </a:lvl4pPr>
            <a:lvl5pPr indent="-228600" lvl="4" marL="2286000" rtl="0" algn="l">
              <a:lnSpc>
                <a:spcPct val="90000"/>
              </a:lnSpc>
              <a:spcBef>
                <a:spcPts val="400"/>
              </a:spcBef>
              <a:spcAft>
                <a:spcPts val="0"/>
              </a:spcAft>
              <a:buSzPts val="1600"/>
              <a:buNone/>
              <a:defRPr b="1" sz="1600"/>
            </a:lvl5pPr>
            <a:lvl6pPr indent="-228600" lvl="5" marL="2743200" rtl="0" algn="l">
              <a:lnSpc>
                <a:spcPct val="90000"/>
              </a:lnSpc>
              <a:spcBef>
                <a:spcPts val="400"/>
              </a:spcBef>
              <a:spcAft>
                <a:spcPts val="0"/>
              </a:spcAft>
              <a:buSzPts val="1600"/>
              <a:buNone/>
              <a:defRPr b="1" sz="1600"/>
            </a:lvl6pPr>
            <a:lvl7pPr indent="-228600" lvl="6" marL="3200400" rtl="0" algn="l">
              <a:lnSpc>
                <a:spcPct val="90000"/>
              </a:lnSpc>
              <a:spcBef>
                <a:spcPts val="400"/>
              </a:spcBef>
              <a:spcAft>
                <a:spcPts val="0"/>
              </a:spcAft>
              <a:buSzPts val="1600"/>
              <a:buNone/>
              <a:defRPr b="1" sz="1600"/>
            </a:lvl7pPr>
            <a:lvl8pPr indent="-228600" lvl="7" marL="3657600" rtl="0" algn="l">
              <a:lnSpc>
                <a:spcPct val="90000"/>
              </a:lnSpc>
              <a:spcBef>
                <a:spcPts val="400"/>
              </a:spcBef>
              <a:spcAft>
                <a:spcPts val="0"/>
              </a:spcAft>
              <a:buSzPts val="1600"/>
              <a:buNone/>
              <a:defRPr b="1" sz="1600"/>
            </a:lvl8pPr>
            <a:lvl9pPr indent="-228600" lvl="8" marL="4114800" rtl="0" algn="l">
              <a:lnSpc>
                <a:spcPct val="90000"/>
              </a:lnSpc>
              <a:spcBef>
                <a:spcPts val="400"/>
              </a:spcBef>
              <a:spcAft>
                <a:spcPts val="400"/>
              </a:spcAft>
              <a:buSzPts val="1600"/>
              <a:buNone/>
              <a:defRPr b="1" sz="1600"/>
            </a:lvl9pPr>
          </a:lstStyle>
          <a:p/>
        </p:txBody>
      </p:sp>
      <p:sp>
        <p:nvSpPr>
          <p:cNvPr id="180" name="Google Shape;180;g2a01f1befa8_0_586"/>
          <p:cNvSpPr txBox="1"/>
          <p:nvPr>
            <p:ph idx="2" type="body"/>
          </p:nvPr>
        </p:nvSpPr>
        <p:spPr>
          <a:xfrm>
            <a:off x="1097280" y="2582334"/>
            <a:ext cx="4937700" cy="3378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181" name="Google Shape;181;g2a01f1befa8_0_586"/>
          <p:cNvSpPr txBox="1"/>
          <p:nvPr>
            <p:ph idx="3" type="body"/>
          </p:nvPr>
        </p:nvSpPr>
        <p:spPr>
          <a:xfrm>
            <a:off x="6217920" y="1846052"/>
            <a:ext cx="4937700" cy="736200"/>
          </a:xfrm>
          <a:prstGeom prst="rect">
            <a:avLst/>
          </a:prstGeom>
          <a:noFill/>
          <a:ln>
            <a:noFill/>
          </a:ln>
        </p:spPr>
        <p:txBody>
          <a:bodyPr anchorCtr="0" anchor="ctr" bIns="45700" lIns="91425" spcFirstLastPara="1" rIns="91425" wrap="square" tIns="45700">
            <a:normAutofit/>
          </a:bodyPr>
          <a:lstStyle>
            <a:lvl1pPr indent="-228600" lvl="0" marL="457200" rtl="0" algn="l">
              <a:lnSpc>
                <a:spcPct val="90000"/>
              </a:lnSpc>
              <a:spcBef>
                <a:spcPts val="1200"/>
              </a:spcBef>
              <a:spcAft>
                <a:spcPts val="0"/>
              </a:spcAft>
              <a:buSzPts val="2000"/>
              <a:buNone/>
              <a:defRPr b="0" sz="2000" cap="none">
                <a:solidFill>
                  <a:schemeClr val="dk2"/>
                </a:solidFill>
              </a:defRPr>
            </a:lvl1pPr>
            <a:lvl2pPr indent="-228600" lvl="1" marL="914400" rtl="0" algn="l">
              <a:lnSpc>
                <a:spcPct val="90000"/>
              </a:lnSpc>
              <a:spcBef>
                <a:spcPts val="200"/>
              </a:spcBef>
              <a:spcAft>
                <a:spcPts val="0"/>
              </a:spcAft>
              <a:buSzPts val="2000"/>
              <a:buNone/>
              <a:defRPr b="1" sz="2000"/>
            </a:lvl2pPr>
            <a:lvl3pPr indent="-228600" lvl="2" marL="1371600" rtl="0" algn="l">
              <a:lnSpc>
                <a:spcPct val="90000"/>
              </a:lnSpc>
              <a:spcBef>
                <a:spcPts val="400"/>
              </a:spcBef>
              <a:spcAft>
                <a:spcPts val="0"/>
              </a:spcAft>
              <a:buSzPts val="1800"/>
              <a:buNone/>
              <a:defRPr b="1" sz="1800"/>
            </a:lvl3pPr>
            <a:lvl4pPr indent="-228600" lvl="3" marL="1828800" rtl="0" algn="l">
              <a:lnSpc>
                <a:spcPct val="90000"/>
              </a:lnSpc>
              <a:spcBef>
                <a:spcPts val="400"/>
              </a:spcBef>
              <a:spcAft>
                <a:spcPts val="0"/>
              </a:spcAft>
              <a:buSzPts val="1600"/>
              <a:buNone/>
              <a:defRPr b="1" sz="1600"/>
            </a:lvl4pPr>
            <a:lvl5pPr indent="-228600" lvl="4" marL="2286000" rtl="0" algn="l">
              <a:lnSpc>
                <a:spcPct val="90000"/>
              </a:lnSpc>
              <a:spcBef>
                <a:spcPts val="400"/>
              </a:spcBef>
              <a:spcAft>
                <a:spcPts val="0"/>
              </a:spcAft>
              <a:buSzPts val="1600"/>
              <a:buNone/>
              <a:defRPr b="1" sz="1600"/>
            </a:lvl5pPr>
            <a:lvl6pPr indent="-228600" lvl="5" marL="2743200" rtl="0" algn="l">
              <a:lnSpc>
                <a:spcPct val="90000"/>
              </a:lnSpc>
              <a:spcBef>
                <a:spcPts val="400"/>
              </a:spcBef>
              <a:spcAft>
                <a:spcPts val="0"/>
              </a:spcAft>
              <a:buSzPts val="1600"/>
              <a:buNone/>
              <a:defRPr b="1" sz="1600"/>
            </a:lvl6pPr>
            <a:lvl7pPr indent="-228600" lvl="6" marL="3200400" rtl="0" algn="l">
              <a:lnSpc>
                <a:spcPct val="90000"/>
              </a:lnSpc>
              <a:spcBef>
                <a:spcPts val="400"/>
              </a:spcBef>
              <a:spcAft>
                <a:spcPts val="0"/>
              </a:spcAft>
              <a:buSzPts val="1600"/>
              <a:buNone/>
              <a:defRPr b="1" sz="1600"/>
            </a:lvl7pPr>
            <a:lvl8pPr indent="-228600" lvl="7" marL="3657600" rtl="0" algn="l">
              <a:lnSpc>
                <a:spcPct val="90000"/>
              </a:lnSpc>
              <a:spcBef>
                <a:spcPts val="400"/>
              </a:spcBef>
              <a:spcAft>
                <a:spcPts val="0"/>
              </a:spcAft>
              <a:buSzPts val="1600"/>
              <a:buNone/>
              <a:defRPr b="1" sz="1600"/>
            </a:lvl8pPr>
            <a:lvl9pPr indent="-228600" lvl="8" marL="4114800" rtl="0" algn="l">
              <a:lnSpc>
                <a:spcPct val="90000"/>
              </a:lnSpc>
              <a:spcBef>
                <a:spcPts val="400"/>
              </a:spcBef>
              <a:spcAft>
                <a:spcPts val="400"/>
              </a:spcAft>
              <a:buSzPts val="1600"/>
              <a:buNone/>
              <a:defRPr b="1" sz="1600"/>
            </a:lvl9pPr>
          </a:lstStyle>
          <a:p/>
        </p:txBody>
      </p:sp>
      <p:sp>
        <p:nvSpPr>
          <p:cNvPr id="182" name="Google Shape;182;g2a01f1befa8_0_586"/>
          <p:cNvSpPr txBox="1"/>
          <p:nvPr>
            <p:ph idx="4" type="body"/>
          </p:nvPr>
        </p:nvSpPr>
        <p:spPr>
          <a:xfrm>
            <a:off x="6217920" y="2582334"/>
            <a:ext cx="4937700" cy="3378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183" name="Google Shape;183;g2a01f1befa8_0_586"/>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4" name="Google Shape;184;g2a01f1befa8_0_586"/>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5" name="Google Shape;185;g2a01f1befa8_0_586"/>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86" name="Google Shape;186;g2a01f1befa8_0_586"/>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7" name="Shape 187"/>
        <p:cNvGrpSpPr/>
        <p:nvPr/>
      </p:nvGrpSpPr>
      <p:grpSpPr>
        <a:xfrm>
          <a:off x="0" y="0"/>
          <a:ext cx="0" cy="0"/>
          <a:chOff x="0" y="0"/>
          <a:chExt cx="0" cy="0"/>
        </a:xfrm>
      </p:grpSpPr>
      <p:sp>
        <p:nvSpPr>
          <p:cNvPr id="188" name="Google Shape;188;g2a01f1befa8_0_596"/>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9" name="Google Shape;189;g2a01f1befa8_0_596"/>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0" name="Google Shape;190;g2a01f1befa8_0_596"/>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1" name="Google Shape;191;g2a01f1befa8_0_596"/>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192" name="Google Shape;192;g2a01f1befa8_0_596"/>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7" name="Shape 27"/>
        <p:cNvGrpSpPr/>
        <p:nvPr/>
      </p:nvGrpSpPr>
      <p:grpSpPr>
        <a:xfrm>
          <a:off x="0" y="0"/>
          <a:ext cx="0" cy="0"/>
          <a:chOff x="0" y="0"/>
          <a:chExt cx="0" cy="0"/>
        </a:xfrm>
      </p:grpSpPr>
      <p:sp>
        <p:nvSpPr>
          <p:cNvPr id="28" name="Google Shape;28;g27917eb20ca_0_257"/>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4800"/>
              <a:buFont typeface="Garamond"/>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g27917eb20ca_0_257"/>
          <p:cNvSpPr txBox="1"/>
          <p:nvPr>
            <p:ph idx="1" type="body"/>
          </p:nvPr>
        </p:nvSpPr>
        <p:spPr>
          <a:xfrm>
            <a:off x="1097280" y="1845734"/>
            <a:ext cx="10058400" cy="40233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0" name="Google Shape;30;g27917eb20ca_0_257"/>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g27917eb20ca_0_257"/>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g27917eb20ca_0_257"/>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33" name="Google Shape;33;g27917eb20ca_0_257"/>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193" name="Shape 193"/>
        <p:cNvGrpSpPr/>
        <p:nvPr/>
      </p:nvGrpSpPr>
      <p:grpSpPr>
        <a:xfrm>
          <a:off x="0" y="0"/>
          <a:ext cx="0" cy="0"/>
          <a:chOff x="0" y="0"/>
          <a:chExt cx="0" cy="0"/>
        </a:xfrm>
      </p:grpSpPr>
      <p:sp>
        <p:nvSpPr>
          <p:cNvPr id="194" name="Google Shape;194;g2a01f1befa8_0_602"/>
          <p:cNvSpPr/>
          <p:nvPr/>
        </p:nvSpPr>
        <p:spPr>
          <a:xfrm>
            <a:off x="16" y="0"/>
            <a:ext cx="4050900"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g2a01f1befa8_0_602"/>
          <p:cNvSpPr/>
          <p:nvPr/>
        </p:nvSpPr>
        <p:spPr>
          <a:xfrm>
            <a:off x="4040071" y="0"/>
            <a:ext cx="63900" cy="6858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g2a01f1befa8_0_602"/>
          <p:cNvSpPr txBox="1"/>
          <p:nvPr>
            <p:ph type="title"/>
          </p:nvPr>
        </p:nvSpPr>
        <p:spPr>
          <a:xfrm>
            <a:off x="457200" y="594359"/>
            <a:ext cx="3200400" cy="22860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FFFFFF"/>
              </a:buClr>
              <a:buSzPts val="3600"/>
              <a:buFont typeface="Garamond"/>
              <a:buNone/>
              <a:defRPr b="0" sz="3600">
                <a:solidFill>
                  <a:srgbClr val="FFFF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7" name="Google Shape;197;g2a01f1befa8_0_602"/>
          <p:cNvSpPr txBox="1"/>
          <p:nvPr>
            <p:ph idx="1" type="body"/>
          </p:nvPr>
        </p:nvSpPr>
        <p:spPr>
          <a:xfrm>
            <a:off x="4800600" y="731520"/>
            <a:ext cx="6492300" cy="52578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198" name="Google Shape;198;g2a01f1befa8_0_602"/>
          <p:cNvSpPr txBox="1"/>
          <p:nvPr>
            <p:ph idx="2" type="body"/>
          </p:nvPr>
        </p:nvSpPr>
        <p:spPr>
          <a:xfrm>
            <a:off x="457200" y="2926080"/>
            <a:ext cx="3200400" cy="33792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200"/>
              </a:spcBef>
              <a:spcAft>
                <a:spcPts val="0"/>
              </a:spcAft>
              <a:buSzPts val="1500"/>
              <a:buNone/>
              <a:defRPr sz="1500">
                <a:solidFill>
                  <a:srgbClr val="FFFFFF"/>
                </a:solidFill>
              </a:defRPr>
            </a:lvl1pPr>
            <a:lvl2pPr indent="-228600" lvl="1" marL="914400" rtl="0" algn="l">
              <a:lnSpc>
                <a:spcPct val="90000"/>
              </a:lnSpc>
              <a:spcBef>
                <a:spcPts val="200"/>
              </a:spcBef>
              <a:spcAft>
                <a:spcPts val="0"/>
              </a:spcAft>
              <a:buSzPts val="1200"/>
              <a:buNone/>
              <a:defRPr sz="1200"/>
            </a:lvl2pPr>
            <a:lvl3pPr indent="-228600" lvl="2" marL="1371600" rtl="0" algn="l">
              <a:lnSpc>
                <a:spcPct val="90000"/>
              </a:lnSpc>
              <a:spcBef>
                <a:spcPts val="400"/>
              </a:spcBef>
              <a:spcAft>
                <a:spcPts val="0"/>
              </a:spcAft>
              <a:buSzPts val="1000"/>
              <a:buNone/>
              <a:defRPr sz="1000"/>
            </a:lvl3pPr>
            <a:lvl4pPr indent="-228600" lvl="3" marL="1828800" rtl="0" algn="l">
              <a:lnSpc>
                <a:spcPct val="90000"/>
              </a:lnSpc>
              <a:spcBef>
                <a:spcPts val="400"/>
              </a:spcBef>
              <a:spcAft>
                <a:spcPts val="0"/>
              </a:spcAft>
              <a:buSzPts val="900"/>
              <a:buNone/>
              <a:defRPr sz="900"/>
            </a:lvl4pPr>
            <a:lvl5pPr indent="-228600" lvl="4" marL="2286000" rtl="0" algn="l">
              <a:lnSpc>
                <a:spcPct val="90000"/>
              </a:lnSpc>
              <a:spcBef>
                <a:spcPts val="400"/>
              </a:spcBef>
              <a:spcAft>
                <a:spcPts val="0"/>
              </a:spcAft>
              <a:buSzPts val="900"/>
              <a:buNone/>
              <a:defRPr sz="900"/>
            </a:lvl5pPr>
            <a:lvl6pPr indent="-228600" lvl="5" marL="2743200" rtl="0" algn="l">
              <a:lnSpc>
                <a:spcPct val="90000"/>
              </a:lnSpc>
              <a:spcBef>
                <a:spcPts val="400"/>
              </a:spcBef>
              <a:spcAft>
                <a:spcPts val="0"/>
              </a:spcAft>
              <a:buSzPts val="900"/>
              <a:buNone/>
              <a:defRPr sz="900"/>
            </a:lvl6pPr>
            <a:lvl7pPr indent="-228600" lvl="6" marL="3200400" rtl="0" algn="l">
              <a:lnSpc>
                <a:spcPct val="90000"/>
              </a:lnSpc>
              <a:spcBef>
                <a:spcPts val="400"/>
              </a:spcBef>
              <a:spcAft>
                <a:spcPts val="0"/>
              </a:spcAft>
              <a:buSzPts val="900"/>
              <a:buNone/>
              <a:defRPr sz="900"/>
            </a:lvl7pPr>
            <a:lvl8pPr indent="-228600" lvl="7" marL="3657600" rtl="0" algn="l">
              <a:lnSpc>
                <a:spcPct val="90000"/>
              </a:lnSpc>
              <a:spcBef>
                <a:spcPts val="400"/>
              </a:spcBef>
              <a:spcAft>
                <a:spcPts val="0"/>
              </a:spcAft>
              <a:buSzPts val="900"/>
              <a:buNone/>
              <a:defRPr sz="900"/>
            </a:lvl8pPr>
            <a:lvl9pPr indent="-228600" lvl="8" marL="4114800" rtl="0" algn="l">
              <a:lnSpc>
                <a:spcPct val="90000"/>
              </a:lnSpc>
              <a:spcBef>
                <a:spcPts val="400"/>
              </a:spcBef>
              <a:spcAft>
                <a:spcPts val="400"/>
              </a:spcAft>
              <a:buSzPts val="900"/>
              <a:buNone/>
              <a:defRPr sz="900"/>
            </a:lvl9pPr>
          </a:lstStyle>
          <a:p/>
        </p:txBody>
      </p:sp>
      <p:sp>
        <p:nvSpPr>
          <p:cNvPr id="199" name="Google Shape;199;g2a01f1befa8_0_602"/>
          <p:cNvSpPr txBox="1"/>
          <p:nvPr>
            <p:ph idx="10" type="dt"/>
          </p:nvPr>
        </p:nvSpPr>
        <p:spPr>
          <a:xfrm>
            <a:off x="465512" y="6459785"/>
            <a:ext cx="26184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0" name="Google Shape;200;g2a01f1befa8_0_602"/>
          <p:cNvSpPr txBox="1"/>
          <p:nvPr>
            <p:ph idx="11" type="ftr"/>
          </p:nvPr>
        </p:nvSpPr>
        <p:spPr>
          <a:xfrm>
            <a:off x="4800600" y="6459785"/>
            <a:ext cx="4648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solidFill>
                  <a:schemeClr val="dk2"/>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1" name="Google Shape;201;g2a01f1befa8_0_602"/>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sz="1050">
                <a:solidFill>
                  <a:schemeClr val="dk2"/>
                </a:solidFill>
                <a:latin typeface="Garamond"/>
                <a:ea typeface="Garamond"/>
                <a:cs typeface="Garamond"/>
                <a:sym typeface="Garamond"/>
              </a:defRPr>
            </a:lvl1pPr>
            <a:lvl2pPr indent="0" lvl="1" marL="0" rtl="0" algn="r">
              <a:spcBef>
                <a:spcPts val="0"/>
              </a:spcBef>
              <a:buNone/>
              <a:defRPr sz="1050">
                <a:solidFill>
                  <a:schemeClr val="dk2"/>
                </a:solidFill>
                <a:latin typeface="Garamond"/>
                <a:ea typeface="Garamond"/>
                <a:cs typeface="Garamond"/>
                <a:sym typeface="Garamond"/>
              </a:defRPr>
            </a:lvl2pPr>
            <a:lvl3pPr indent="0" lvl="2" marL="0" rtl="0" algn="r">
              <a:spcBef>
                <a:spcPts val="0"/>
              </a:spcBef>
              <a:buNone/>
              <a:defRPr sz="1050">
                <a:solidFill>
                  <a:schemeClr val="dk2"/>
                </a:solidFill>
                <a:latin typeface="Garamond"/>
                <a:ea typeface="Garamond"/>
                <a:cs typeface="Garamond"/>
                <a:sym typeface="Garamond"/>
              </a:defRPr>
            </a:lvl3pPr>
            <a:lvl4pPr indent="0" lvl="3" marL="0" rtl="0" algn="r">
              <a:spcBef>
                <a:spcPts val="0"/>
              </a:spcBef>
              <a:buNone/>
              <a:defRPr sz="1050">
                <a:solidFill>
                  <a:schemeClr val="dk2"/>
                </a:solidFill>
                <a:latin typeface="Garamond"/>
                <a:ea typeface="Garamond"/>
                <a:cs typeface="Garamond"/>
                <a:sym typeface="Garamond"/>
              </a:defRPr>
            </a:lvl4pPr>
            <a:lvl5pPr indent="0" lvl="4" marL="0" rtl="0" algn="r">
              <a:spcBef>
                <a:spcPts val="0"/>
              </a:spcBef>
              <a:buNone/>
              <a:defRPr sz="1050">
                <a:solidFill>
                  <a:schemeClr val="dk2"/>
                </a:solidFill>
                <a:latin typeface="Garamond"/>
                <a:ea typeface="Garamond"/>
                <a:cs typeface="Garamond"/>
                <a:sym typeface="Garamond"/>
              </a:defRPr>
            </a:lvl5pPr>
            <a:lvl6pPr indent="0" lvl="5" marL="0" rtl="0" algn="r">
              <a:spcBef>
                <a:spcPts val="0"/>
              </a:spcBef>
              <a:buNone/>
              <a:defRPr sz="1050">
                <a:solidFill>
                  <a:schemeClr val="dk2"/>
                </a:solidFill>
                <a:latin typeface="Garamond"/>
                <a:ea typeface="Garamond"/>
                <a:cs typeface="Garamond"/>
                <a:sym typeface="Garamond"/>
              </a:defRPr>
            </a:lvl6pPr>
            <a:lvl7pPr indent="0" lvl="6" marL="0" rtl="0" algn="r">
              <a:spcBef>
                <a:spcPts val="0"/>
              </a:spcBef>
              <a:buNone/>
              <a:defRPr sz="1050">
                <a:solidFill>
                  <a:schemeClr val="dk2"/>
                </a:solidFill>
                <a:latin typeface="Garamond"/>
                <a:ea typeface="Garamond"/>
                <a:cs typeface="Garamond"/>
                <a:sym typeface="Garamond"/>
              </a:defRPr>
            </a:lvl7pPr>
            <a:lvl8pPr indent="0" lvl="7" marL="0" rtl="0" algn="r">
              <a:spcBef>
                <a:spcPts val="0"/>
              </a:spcBef>
              <a:buNone/>
              <a:defRPr sz="1050">
                <a:solidFill>
                  <a:schemeClr val="dk2"/>
                </a:solidFill>
                <a:latin typeface="Garamond"/>
                <a:ea typeface="Garamond"/>
                <a:cs typeface="Garamond"/>
                <a:sym typeface="Garamond"/>
              </a:defRPr>
            </a:lvl8pPr>
            <a:lvl9pPr indent="0" lvl="8" marL="0" rtl="0" algn="r">
              <a:spcBef>
                <a:spcPts val="0"/>
              </a:spcBef>
              <a:buNone/>
              <a:defRPr sz="1050">
                <a:solidFill>
                  <a:schemeClr val="dk2"/>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202" name="Google Shape;202;g2a01f1befa8_0_602"/>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203" name="Shape 203"/>
        <p:cNvGrpSpPr/>
        <p:nvPr/>
      </p:nvGrpSpPr>
      <p:grpSpPr>
        <a:xfrm>
          <a:off x="0" y="0"/>
          <a:ext cx="0" cy="0"/>
          <a:chOff x="0" y="0"/>
          <a:chExt cx="0" cy="0"/>
        </a:xfrm>
      </p:grpSpPr>
      <p:sp>
        <p:nvSpPr>
          <p:cNvPr id="204" name="Google Shape;204;g2a01f1befa8_0_612"/>
          <p:cNvSpPr/>
          <p:nvPr/>
        </p:nvSpPr>
        <p:spPr>
          <a:xfrm>
            <a:off x="0" y="4953000"/>
            <a:ext cx="12188700" cy="1905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2a01f1befa8_0_612"/>
          <p:cNvSpPr/>
          <p:nvPr/>
        </p:nvSpPr>
        <p:spPr>
          <a:xfrm>
            <a:off x="15" y="491507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g2a01f1befa8_0_612"/>
          <p:cNvSpPr txBox="1"/>
          <p:nvPr>
            <p:ph type="title"/>
          </p:nvPr>
        </p:nvSpPr>
        <p:spPr>
          <a:xfrm>
            <a:off x="1097280" y="5074920"/>
            <a:ext cx="10113300" cy="822900"/>
          </a:xfrm>
          <a:prstGeom prst="rect">
            <a:avLst/>
          </a:prstGeom>
          <a:noFill/>
          <a:ln>
            <a:noFill/>
          </a:ln>
        </p:spPr>
        <p:txBody>
          <a:bodyPr anchorCtr="0" anchor="b" bIns="0" lIns="91425" spcFirstLastPara="1" rIns="91425" wrap="square" tIns="0">
            <a:noAutofit/>
          </a:bodyPr>
          <a:lstStyle>
            <a:lvl1pPr lvl="0" rtl="0" algn="l">
              <a:lnSpc>
                <a:spcPct val="85000"/>
              </a:lnSpc>
              <a:spcBef>
                <a:spcPts val="0"/>
              </a:spcBef>
              <a:spcAft>
                <a:spcPts val="0"/>
              </a:spcAft>
              <a:buClr>
                <a:srgbClr val="FFFFFF"/>
              </a:buClr>
              <a:buSzPts val="3600"/>
              <a:buFont typeface="Garamond"/>
              <a:buNone/>
              <a:defRPr b="0" sz="3600">
                <a:solidFill>
                  <a:srgbClr val="FFFF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pic>
        <p:nvPicPr>
          <p:cNvPr id="207" name="Google Shape;207;g2a01f1befa8_0_612"/>
          <p:cNvPicPr preferRelativeResize="0"/>
          <p:nvPr>
            <p:ph idx="2" type="pic"/>
          </p:nvPr>
        </p:nvPicPr>
        <p:blipFill/>
        <p:spPr>
          <a:xfrm>
            <a:off x="15" y="0"/>
            <a:ext cx="12192000" cy="4915200"/>
          </a:xfrm>
          <a:prstGeom prst="rect">
            <a:avLst/>
          </a:prstGeom>
          <a:blipFill rotWithShape="1">
            <a:blip r:embed="rId2">
              <a:alphaModFix/>
            </a:blip>
            <a:stretch>
              <a:fillRect b="0" l="0" r="0" t="0"/>
            </a:stretch>
          </a:blipFill>
          <a:ln>
            <a:noFill/>
          </a:ln>
        </p:spPr>
      </p:pic>
      <p:sp>
        <p:nvSpPr>
          <p:cNvPr id="208" name="Google Shape;208;g2a01f1befa8_0_612"/>
          <p:cNvSpPr txBox="1"/>
          <p:nvPr>
            <p:ph idx="1" type="body"/>
          </p:nvPr>
        </p:nvSpPr>
        <p:spPr>
          <a:xfrm>
            <a:off x="1097280" y="5907023"/>
            <a:ext cx="10113300" cy="594300"/>
          </a:xfrm>
          <a:prstGeom prst="rect">
            <a:avLst/>
          </a:prstGeom>
          <a:noFill/>
          <a:ln>
            <a:noFill/>
          </a:ln>
        </p:spPr>
        <p:txBody>
          <a:bodyPr anchorCtr="0" anchor="t" bIns="0" lIns="91425" spcFirstLastPara="1" rIns="91425" wrap="square" tIns="0">
            <a:normAutofit/>
          </a:bodyPr>
          <a:lstStyle>
            <a:lvl1pPr indent="-228600" lvl="0" marL="457200" rtl="0" algn="l">
              <a:lnSpc>
                <a:spcPct val="90000"/>
              </a:lnSpc>
              <a:spcBef>
                <a:spcPts val="0"/>
              </a:spcBef>
              <a:spcAft>
                <a:spcPts val="0"/>
              </a:spcAft>
              <a:buSzPts val="1500"/>
              <a:buNone/>
              <a:defRPr sz="1500">
                <a:solidFill>
                  <a:srgbClr val="FFFFFF"/>
                </a:solidFill>
              </a:defRPr>
            </a:lvl1pPr>
            <a:lvl2pPr indent="-228600" lvl="1" marL="914400" rtl="0" algn="l">
              <a:lnSpc>
                <a:spcPct val="90000"/>
              </a:lnSpc>
              <a:spcBef>
                <a:spcPts val="600"/>
              </a:spcBef>
              <a:spcAft>
                <a:spcPts val="0"/>
              </a:spcAft>
              <a:buSzPts val="1200"/>
              <a:buNone/>
              <a:defRPr sz="1200"/>
            </a:lvl2pPr>
            <a:lvl3pPr indent="-228600" lvl="2" marL="1371600" rtl="0" algn="l">
              <a:lnSpc>
                <a:spcPct val="90000"/>
              </a:lnSpc>
              <a:spcBef>
                <a:spcPts val="400"/>
              </a:spcBef>
              <a:spcAft>
                <a:spcPts val="0"/>
              </a:spcAft>
              <a:buSzPts val="1000"/>
              <a:buNone/>
              <a:defRPr sz="1000"/>
            </a:lvl3pPr>
            <a:lvl4pPr indent="-228600" lvl="3" marL="1828800" rtl="0" algn="l">
              <a:lnSpc>
                <a:spcPct val="90000"/>
              </a:lnSpc>
              <a:spcBef>
                <a:spcPts val="400"/>
              </a:spcBef>
              <a:spcAft>
                <a:spcPts val="0"/>
              </a:spcAft>
              <a:buSzPts val="900"/>
              <a:buNone/>
              <a:defRPr sz="900"/>
            </a:lvl4pPr>
            <a:lvl5pPr indent="-228600" lvl="4" marL="2286000" rtl="0" algn="l">
              <a:lnSpc>
                <a:spcPct val="90000"/>
              </a:lnSpc>
              <a:spcBef>
                <a:spcPts val="400"/>
              </a:spcBef>
              <a:spcAft>
                <a:spcPts val="0"/>
              </a:spcAft>
              <a:buSzPts val="900"/>
              <a:buNone/>
              <a:defRPr sz="900"/>
            </a:lvl5pPr>
            <a:lvl6pPr indent="-228600" lvl="5" marL="2743200" rtl="0" algn="l">
              <a:lnSpc>
                <a:spcPct val="90000"/>
              </a:lnSpc>
              <a:spcBef>
                <a:spcPts val="400"/>
              </a:spcBef>
              <a:spcAft>
                <a:spcPts val="0"/>
              </a:spcAft>
              <a:buSzPts val="900"/>
              <a:buNone/>
              <a:defRPr sz="900"/>
            </a:lvl6pPr>
            <a:lvl7pPr indent="-228600" lvl="6" marL="3200400" rtl="0" algn="l">
              <a:lnSpc>
                <a:spcPct val="90000"/>
              </a:lnSpc>
              <a:spcBef>
                <a:spcPts val="400"/>
              </a:spcBef>
              <a:spcAft>
                <a:spcPts val="0"/>
              </a:spcAft>
              <a:buSzPts val="900"/>
              <a:buNone/>
              <a:defRPr sz="900"/>
            </a:lvl7pPr>
            <a:lvl8pPr indent="-228600" lvl="7" marL="3657600" rtl="0" algn="l">
              <a:lnSpc>
                <a:spcPct val="90000"/>
              </a:lnSpc>
              <a:spcBef>
                <a:spcPts val="400"/>
              </a:spcBef>
              <a:spcAft>
                <a:spcPts val="0"/>
              </a:spcAft>
              <a:buSzPts val="900"/>
              <a:buNone/>
              <a:defRPr sz="900"/>
            </a:lvl8pPr>
            <a:lvl9pPr indent="-228600" lvl="8" marL="4114800" rtl="0" algn="l">
              <a:lnSpc>
                <a:spcPct val="90000"/>
              </a:lnSpc>
              <a:spcBef>
                <a:spcPts val="400"/>
              </a:spcBef>
              <a:spcAft>
                <a:spcPts val="400"/>
              </a:spcAft>
              <a:buSzPts val="900"/>
              <a:buNone/>
              <a:defRPr sz="900"/>
            </a:lvl9pPr>
          </a:lstStyle>
          <a:p/>
        </p:txBody>
      </p:sp>
      <p:sp>
        <p:nvSpPr>
          <p:cNvPr id="209" name="Google Shape;209;g2a01f1befa8_0_612"/>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0" name="Google Shape;210;g2a01f1befa8_0_612"/>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1" name="Google Shape;211;g2a01f1befa8_0_612"/>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12" name="Shape 212"/>
        <p:cNvGrpSpPr/>
        <p:nvPr/>
      </p:nvGrpSpPr>
      <p:grpSpPr>
        <a:xfrm>
          <a:off x="0" y="0"/>
          <a:ext cx="0" cy="0"/>
          <a:chOff x="0" y="0"/>
          <a:chExt cx="0" cy="0"/>
        </a:xfrm>
      </p:grpSpPr>
      <p:sp>
        <p:nvSpPr>
          <p:cNvPr id="213" name="Google Shape;213;g2a01f1befa8_0_621"/>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4" name="Google Shape;214;g2a01f1befa8_0_621"/>
          <p:cNvSpPr txBox="1"/>
          <p:nvPr>
            <p:ph idx="1" type="body"/>
          </p:nvPr>
        </p:nvSpPr>
        <p:spPr>
          <a:xfrm rot="5400000">
            <a:off x="4114830" y="-1171816"/>
            <a:ext cx="4023300" cy="10058400"/>
          </a:xfrm>
          <a:prstGeom prst="rect">
            <a:avLst/>
          </a:prstGeom>
          <a:noFill/>
          <a:ln>
            <a:noFill/>
          </a:ln>
        </p:spPr>
        <p:txBody>
          <a:bodyPr anchorCtr="0" anchor="t" bIns="0" lIns="45700" spcFirstLastPara="1" rIns="45700" wrap="square" tIns="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215" name="Google Shape;215;g2a01f1befa8_0_621"/>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6" name="Google Shape;216;g2a01f1befa8_0_621"/>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7" name="Google Shape;217;g2a01f1befa8_0_621"/>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18" name="Shape 218"/>
        <p:cNvGrpSpPr/>
        <p:nvPr/>
      </p:nvGrpSpPr>
      <p:grpSpPr>
        <a:xfrm>
          <a:off x="0" y="0"/>
          <a:ext cx="0" cy="0"/>
          <a:chOff x="0" y="0"/>
          <a:chExt cx="0" cy="0"/>
        </a:xfrm>
      </p:grpSpPr>
      <p:sp>
        <p:nvSpPr>
          <p:cNvPr id="219" name="Google Shape;219;g2a01f1befa8_0_627"/>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g2a01f1befa8_0_627"/>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g2a01f1befa8_0_627"/>
          <p:cNvSpPr txBox="1"/>
          <p:nvPr>
            <p:ph type="title"/>
          </p:nvPr>
        </p:nvSpPr>
        <p:spPr>
          <a:xfrm rot="5400000">
            <a:off x="7160700" y="1978978"/>
            <a:ext cx="5757300" cy="26289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2" name="Google Shape;222;g2a01f1befa8_0_627"/>
          <p:cNvSpPr txBox="1"/>
          <p:nvPr>
            <p:ph idx="1" type="body"/>
          </p:nvPr>
        </p:nvSpPr>
        <p:spPr>
          <a:xfrm rot="5400000">
            <a:off x="1826700" y="-573722"/>
            <a:ext cx="5757300" cy="7734300"/>
          </a:xfrm>
          <a:prstGeom prst="rect">
            <a:avLst/>
          </a:prstGeom>
          <a:noFill/>
          <a:ln>
            <a:noFill/>
          </a:ln>
        </p:spPr>
        <p:txBody>
          <a:bodyPr anchorCtr="0" anchor="t" bIns="0" lIns="45700" spcFirstLastPara="1" rIns="45700" wrap="square" tIns="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223" name="Google Shape;223;g2a01f1befa8_0_627"/>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4" name="Google Shape;224;g2a01f1befa8_0_627"/>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5" name="Google Shape;225;g2a01f1befa8_0_627"/>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35" name="Shape 235"/>
        <p:cNvGrpSpPr/>
        <p:nvPr/>
      </p:nvGrpSpPr>
      <p:grpSpPr>
        <a:xfrm>
          <a:off x="0" y="0"/>
          <a:ext cx="0" cy="0"/>
          <a:chOff x="0" y="0"/>
          <a:chExt cx="0" cy="0"/>
        </a:xfrm>
      </p:grpSpPr>
      <p:sp>
        <p:nvSpPr>
          <p:cNvPr id="236" name="Google Shape;236;g2a01f1befa8_0_791"/>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g2a01f1befa8_0_791"/>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g2a01f1befa8_0_791"/>
          <p:cNvSpPr txBox="1"/>
          <p:nvPr>
            <p:ph type="ctrTitle"/>
          </p:nvPr>
        </p:nvSpPr>
        <p:spPr>
          <a:xfrm>
            <a:off x="1097280" y="758952"/>
            <a:ext cx="10058400" cy="35661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262626"/>
              </a:buClr>
              <a:buSzPts val="8000"/>
              <a:buFont typeface="Garamond"/>
              <a:buNone/>
              <a:defRPr sz="8000">
                <a:solidFill>
                  <a:srgbClr val="262626"/>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39" name="Google Shape;239;g2a01f1befa8_0_791"/>
          <p:cNvSpPr txBox="1"/>
          <p:nvPr>
            <p:ph idx="1" type="subTitle"/>
          </p:nvPr>
        </p:nvSpPr>
        <p:spPr>
          <a:xfrm>
            <a:off x="1100051" y="4455620"/>
            <a:ext cx="10058400" cy="1143000"/>
          </a:xfrm>
          <a:prstGeom prst="rect">
            <a:avLst/>
          </a:prstGeom>
          <a:noFill/>
          <a:ln>
            <a:noFill/>
          </a:ln>
        </p:spPr>
        <p:txBody>
          <a:bodyPr anchorCtr="0" anchor="t" bIns="45700" lIns="91425" spcFirstLastPara="1" rIns="91425" wrap="square" tIns="45700">
            <a:normAutofit/>
          </a:bodyPr>
          <a:lstStyle>
            <a:lvl1pPr lvl="0" rtl="0" algn="l">
              <a:lnSpc>
                <a:spcPct val="90000"/>
              </a:lnSpc>
              <a:spcBef>
                <a:spcPts val="1200"/>
              </a:spcBef>
              <a:spcAft>
                <a:spcPts val="0"/>
              </a:spcAft>
              <a:buSzPts val="2400"/>
              <a:buNone/>
              <a:defRPr sz="2400" cap="none">
                <a:solidFill>
                  <a:schemeClr val="dk2"/>
                </a:solidFill>
                <a:latin typeface="Garamond"/>
                <a:ea typeface="Garamond"/>
                <a:cs typeface="Garamond"/>
                <a:sym typeface="Garamond"/>
              </a:defRPr>
            </a:lvl1pPr>
            <a:lvl2pPr lvl="1" rtl="0" algn="ctr">
              <a:lnSpc>
                <a:spcPct val="90000"/>
              </a:lnSpc>
              <a:spcBef>
                <a:spcPts val="200"/>
              </a:spcBef>
              <a:spcAft>
                <a:spcPts val="0"/>
              </a:spcAft>
              <a:buSzPts val="2400"/>
              <a:buNone/>
              <a:defRPr sz="2400"/>
            </a:lvl2pPr>
            <a:lvl3pPr lvl="2" rtl="0" algn="ctr">
              <a:lnSpc>
                <a:spcPct val="90000"/>
              </a:lnSpc>
              <a:spcBef>
                <a:spcPts val="400"/>
              </a:spcBef>
              <a:spcAft>
                <a:spcPts val="0"/>
              </a:spcAft>
              <a:buSzPts val="2400"/>
              <a:buNone/>
              <a:defRPr sz="2400"/>
            </a:lvl3pPr>
            <a:lvl4pPr lvl="3" rtl="0" algn="ctr">
              <a:lnSpc>
                <a:spcPct val="90000"/>
              </a:lnSpc>
              <a:spcBef>
                <a:spcPts val="400"/>
              </a:spcBef>
              <a:spcAft>
                <a:spcPts val="0"/>
              </a:spcAft>
              <a:buSzPts val="2000"/>
              <a:buNone/>
              <a:defRPr sz="2000"/>
            </a:lvl4pPr>
            <a:lvl5pPr lvl="4" rtl="0" algn="ctr">
              <a:lnSpc>
                <a:spcPct val="90000"/>
              </a:lnSpc>
              <a:spcBef>
                <a:spcPts val="400"/>
              </a:spcBef>
              <a:spcAft>
                <a:spcPts val="0"/>
              </a:spcAft>
              <a:buSzPts val="2000"/>
              <a:buNone/>
              <a:defRPr sz="2000"/>
            </a:lvl5pPr>
            <a:lvl6pPr lvl="5" rtl="0" algn="ctr">
              <a:lnSpc>
                <a:spcPct val="90000"/>
              </a:lnSpc>
              <a:spcBef>
                <a:spcPts val="400"/>
              </a:spcBef>
              <a:spcAft>
                <a:spcPts val="0"/>
              </a:spcAft>
              <a:buSzPts val="2000"/>
              <a:buNone/>
              <a:defRPr sz="2000"/>
            </a:lvl6pPr>
            <a:lvl7pPr lvl="6" rtl="0" algn="ctr">
              <a:lnSpc>
                <a:spcPct val="90000"/>
              </a:lnSpc>
              <a:spcBef>
                <a:spcPts val="400"/>
              </a:spcBef>
              <a:spcAft>
                <a:spcPts val="0"/>
              </a:spcAft>
              <a:buSzPts val="2000"/>
              <a:buNone/>
              <a:defRPr sz="2000"/>
            </a:lvl7pPr>
            <a:lvl8pPr lvl="7" rtl="0" algn="ctr">
              <a:lnSpc>
                <a:spcPct val="90000"/>
              </a:lnSpc>
              <a:spcBef>
                <a:spcPts val="400"/>
              </a:spcBef>
              <a:spcAft>
                <a:spcPts val="0"/>
              </a:spcAft>
              <a:buSzPts val="2000"/>
              <a:buNone/>
              <a:defRPr sz="2000"/>
            </a:lvl8pPr>
            <a:lvl9pPr lvl="8" rtl="0" algn="ctr">
              <a:lnSpc>
                <a:spcPct val="90000"/>
              </a:lnSpc>
              <a:spcBef>
                <a:spcPts val="400"/>
              </a:spcBef>
              <a:spcAft>
                <a:spcPts val="400"/>
              </a:spcAft>
              <a:buSzPts val="2000"/>
              <a:buNone/>
              <a:defRPr sz="2000"/>
            </a:lvl9pPr>
          </a:lstStyle>
          <a:p/>
        </p:txBody>
      </p:sp>
      <p:sp>
        <p:nvSpPr>
          <p:cNvPr id="240" name="Google Shape;240;g2a01f1befa8_0_791"/>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1" name="Google Shape;241;g2a01f1befa8_0_791"/>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2" name="Google Shape;242;g2a01f1befa8_0_791"/>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243" name="Google Shape;243;g2a01f1befa8_0_791"/>
          <p:cNvCxnSpPr/>
          <p:nvPr/>
        </p:nvCxnSpPr>
        <p:spPr>
          <a:xfrm>
            <a:off x="1207658" y="4343400"/>
            <a:ext cx="987540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4" name="Shape 244"/>
        <p:cNvGrpSpPr/>
        <p:nvPr/>
      </p:nvGrpSpPr>
      <p:grpSpPr>
        <a:xfrm>
          <a:off x="0" y="0"/>
          <a:ext cx="0" cy="0"/>
          <a:chOff x="0" y="0"/>
          <a:chExt cx="0" cy="0"/>
        </a:xfrm>
      </p:grpSpPr>
      <p:sp>
        <p:nvSpPr>
          <p:cNvPr id="245" name="Google Shape;245;g2a01f1befa8_0_800"/>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4800"/>
              <a:buFont typeface="Garamond"/>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6" name="Google Shape;246;g2a01f1befa8_0_800"/>
          <p:cNvSpPr txBox="1"/>
          <p:nvPr>
            <p:ph idx="1" type="body"/>
          </p:nvPr>
        </p:nvSpPr>
        <p:spPr>
          <a:xfrm>
            <a:off x="1097280" y="1845734"/>
            <a:ext cx="10058400" cy="4023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247" name="Google Shape;247;g2a01f1befa8_0_800"/>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8" name="Google Shape;248;g2a01f1befa8_0_800"/>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9" name="Google Shape;249;g2a01f1befa8_0_800"/>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250" name="Google Shape;250;g2a01f1befa8_0_800"/>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251" name="Shape 251"/>
        <p:cNvGrpSpPr/>
        <p:nvPr/>
      </p:nvGrpSpPr>
      <p:grpSpPr>
        <a:xfrm>
          <a:off x="0" y="0"/>
          <a:ext cx="0" cy="0"/>
          <a:chOff x="0" y="0"/>
          <a:chExt cx="0" cy="0"/>
        </a:xfrm>
      </p:grpSpPr>
      <p:sp>
        <p:nvSpPr>
          <p:cNvPr id="252" name="Google Shape;252;g2a01f1befa8_0_807"/>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g2a01f1befa8_0_807"/>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g2a01f1befa8_0_807"/>
          <p:cNvSpPr txBox="1"/>
          <p:nvPr>
            <p:ph type="title"/>
          </p:nvPr>
        </p:nvSpPr>
        <p:spPr>
          <a:xfrm>
            <a:off x="1097280" y="758952"/>
            <a:ext cx="10058400" cy="35661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262626"/>
              </a:buClr>
              <a:buSzPts val="8000"/>
              <a:buFont typeface="Garamond"/>
              <a:buNone/>
              <a:defRPr b="0" sz="8000">
                <a:solidFill>
                  <a:srgbClr val="262626"/>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5" name="Google Shape;255;g2a01f1befa8_0_807"/>
          <p:cNvSpPr txBox="1"/>
          <p:nvPr>
            <p:ph idx="1" type="body"/>
          </p:nvPr>
        </p:nvSpPr>
        <p:spPr>
          <a:xfrm>
            <a:off x="1097280" y="4453128"/>
            <a:ext cx="10058400" cy="11430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200"/>
              </a:spcBef>
              <a:spcAft>
                <a:spcPts val="0"/>
              </a:spcAft>
              <a:buSzPts val="2400"/>
              <a:buNone/>
              <a:defRPr sz="2400" cap="none">
                <a:solidFill>
                  <a:schemeClr val="dk2"/>
                </a:solidFill>
                <a:latin typeface="Garamond"/>
                <a:ea typeface="Garamond"/>
                <a:cs typeface="Garamond"/>
                <a:sym typeface="Garamond"/>
              </a:defRPr>
            </a:lvl1pPr>
            <a:lvl2pPr indent="-228600" lvl="1" marL="914400" rtl="0" algn="l">
              <a:lnSpc>
                <a:spcPct val="90000"/>
              </a:lnSpc>
              <a:spcBef>
                <a:spcPts val="200"/>
              </a:spcBef>
              <a:spcAft>
                <a:spcPts val="0"/>
              </a:spcAft>
              <a:buSzPts val="1800"/>
              <a:buNone/>
              <a:defRPr sz="1800">
                <a:solidFill>
                  <a:srgbClr val="888888"/>
                </a:solidFill>
              </a:defRPr>
            </a:lvl2pPr>
            <a:lvl3pPr indent="-228600" lvl="2" marL="1371600" rtl="0" algn="l">
              <a:lnSpc>
                <a:spcPct val="90000"/>
              </a:lnSpc>
              <a:spcBef>
                <a:spcPts val="400"/>
              </a:spcBef>
              <a:spcAft>
                <a:spcPts val="0"/>
              </a:spcAft>
              <a:buSzPts val="1600"/>
              <a:buNone/>
              <a:defRPr sz="1600">
                <a:solidFill>
                  <a:srgbClr val="888888"/>
                </a:solidFill>
              </a:defRPr>
            </a:lvl3pPr>
            <a:lvl4pPr indent="-228600" lvl="3" marL="1828800" rtl="0" algn="l">
              <a:lnSpc>
                <a:spcPct val="90000"/>
              </a:lnSpc>
              <a:spcBef>
                <a:spcPts val="400"/>
              </a:spcBef>
              <a:spcAft>
                <a:spcPts val="0"/>
              </a:spcAft>
              <a:buSzPts val="1400"/>
              <a:buNone/>
              <a:defRPr sz="1400">
                <a:solidFill>
                  <a:srgbClr val="888888"/>
                </a:solidFill>
              </a:defRPr>
            </a:lvl4pPr>
            <a:lvl5pPr indent="-228600" lvl="4" marL="2286000" rtl="0" algn="l">
              <a:lnSpc>
                <a:spcPct val="90000"/>
              </a:lnSpc>
              <a:spcBef>
                <a:spcPts val="400"/>
              </a:spcBef>
              <a:spcAft>
                <a:spcPts val="0"/>
              </a:spcAft>
              <a:buSzPts val="1400"/>
              <a:buNone/>
              <a:defRPr sz="1400">
                <a:solidFill>
                  <a:srgbClr val="888888"/>
                </a:solidFill>
              </a:defRPr>
            </a:lvl5pPr>
            <a:lvl6pPr indent="-228600" lvl="5" marL="2743200" rtl="0" algn="l">
              <a:lnSpc>
                <a:spcPct val="90000"/>
              </a:lnSpc>
              <a:spcBef>
                <a:spcPts val="400"/>
              </a:spcBef>
              <a:spcAft>
                <a:spcPts val="0"/>
              </a:spcAft>
              <a:buSzPts val="1400"/>
              <a:buNone/>
              <a:defRPr sz="1400">
                <a:solidFill>
                  <a:srgbClr val="888888"/>
                </a:solidFill>
              </a:defRPr>
            </a:lvl6pPr>
            <a:lvl7pPr indent="-228600" lvl="6" marL="3200400" rtl="0" algn="l">
              <a:lnSpc>
                <a:spcPct val="90000"/>
              </a:lnSpc>
              <a:spcBef>
                <a:spcPts val="400"/>
              </a:spcBef>
              <a:spcAft>
                <a:spcPts val="0"/>
              </a:spcAft>
              <a:buSzPts val="1400"/>
              <a:buNone/>
              <a:defRPr sz="1400">
                <a:solidFill>
                  <a:srgbClr val="888888"/>
                </a:solidFill>
              </a:defRPr>
            </a:lvl7pPr>
            <a:lvl8pPr indent="-228600" lvl="7" marL="3657600" rtl="0" algn="l">
              <a:lnSpc>
                <a:spcPct val="90000"/>
              </a:lnSpc>
              <a:spcBef>
                <a:spcPts val="400"/>
              </a:spcBef>
              <a:spcAft>
                <a:spcPts val="0"/>
              </a:spcAft>
              <a:buSzPts val="1400"/>
              <a:buNone/>
              <a:defRPr sz="1400">
                <a:solidFill>
                  <a:srgbClr val="888888"/>
                </a:solidFill>
              </a:defRPr>
            </a:lvl8pPr>
            <a:lvl9pPr indent="-228600" lvl="8" marL="4114800" rtl="0" algn="l">
              <a:lnSpc>
                <a:spcPct val="90000"/>
              </a:lnSpc>
              <a:spcBef>
                <a:spcPts val="400"/>
              </a:spcBef>
              <a:spcAft>
                <a:spcPts val="400"/>
              </a:spcAft>
              <a:buSzPts val="1400"/>
              <a:buNone/>
              <a:defRPr sz="1400">
                <a:solidFill>
                  <a:srgbClr val="888888"/>
                </a:solidFill>
              </a:defRPr>
            </a:lvl9pPr>
          </a:lstStyle>
          <a:p/>
        </p:txBody>
      </p:sp>
      <p:sp>
        <p:nvSpPr>
          <p:cNvPr id="256" name="Google Shape;256;g2a01f1befa8_0_807"/>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7" name="Google Shape;257;g2a01f1befa8_0_807"/>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8" name="Google Shape;258;g2a01f1befa8_0_807"/>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259" name="Google Shape;259;g2a01f1befa8_0_807"/>
          <p:cNvCxnSpPr/>
          <p:nvPr/>
        </p:nvCxnSpPr>
        <p:spPr>
          <a:xfrm>
            <a:off x="1207658" y="4343400"/>
            <a:ext cx="9875400" cy="0"/>
          </a:xfrm>
          <a:prstGeom prst="straightConnector1">
            <a:avLst/>
          </a:prstGeom>
          <a:noFill/>
          <a:ln cap="flat" cmpd="sng" w="9525">
            <a:solidFill>
              <a:srgbClr val="7F7F7F"/>
            </a:solidFill>
            <a:prstDash val="solid"/>
            <a:round/>
            <a:headEnd len="sm" w="sm" type="none"/>
            <a:tailEnd len="sm" w="sm" type="none"/>
          </a:ln>
        </p:spPr>
      </p:cxnSp>
      <p:pic>
        <p:nvPicPr>
          <p:cNvPr id="260" name="Google Shape;260;g2a01f1befa8_0_807"/>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261" name="Shape 261"/>
        <p:cNvGrpSpPr/>
        <p:nvPr/>
      </p:nvGrpSpPr>
      <p:grpSpPr>
        <a:xfrm>
          <a:off x="0" y="0"/>
          <a:ext cx="0" cy="0"/>
          <a:chOff x="0" y="0"/>
          <a:chExt cx="0" cy="0"/>
        </a:xfrm>
      </p:grpSpPr>
      <p:sp>
        <p:nvSpPr>
          <p:cNvPr id="262" name="Google Shape;262;g2a01f1befa8_0_817"/>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g2a01f1befa8_0_817"/>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g2a01f1befa8_0_817"/>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5" name="Google Shape;265;g2a01f1befa8_0_817"/>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solidFill>
                  <a:srgbClr val="FFFFFF"/>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6" name="Google Shape;266;g2a01f1befa8_0_817"/>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267" name="Google Shape;267;g2a01f1befa8_0_817"/>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68" name="Shape 268"/>
        <p:cNvGrpSpPr/>
        <p:nvPr/>
      </p:nvGrpSpPr>
      <p:grpSpPr>
        <a:xfrm>
          <a:off x="0" y="0"/>
          <a:ext cx="0" cy="0"/>
          <a:chOff x="0" y="0"/>
          <a:chExt cx="0" cy="0"/>
        </a:xfrm>
      </p:grpSpPr>
      <p:sp>
        <p:nvSpPr>
          <p:cNvPr id="269" name="Google Shape;269;g2a01f1befa8_0_824"/>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0" name="Google Shape;270;g2a01f1befa8_0_824"/>
          <p:cNvSpPr txBox="1"/>
          <p:nvPr>
            <p:ph idx="1" type="body"/>
          </p:nvPr>
        </p:nvSpPr>
        <p:spPr>
          <a:xfrm>
            <a:off x="1097279" y="1845734"/>
            <a:ext cx="4937700" cy="4023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271" name="Google Shape;271;g2a01f1befa8_0_824"/>
          <p:cNvSpPr txBox="1"/>
          <p:nvPr>
            <p:ph idx="2" type="body"/>
          </p:nvPr>
        </p:nvSpPr>
        <p:spPr>
          <a:xfrm>
            <a:off x="6217920" y="1845735"/>
            <a:ext cx="4937700" cy="4023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272" name="Google Shape;272;g2a01f1befa8_0_824"/>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3" name="Google Shape;273;g2a01f1befa8_0_824"/>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4" name="Google Shape;274;g2a01f1befa8_0_824"/>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275" name="Google Shape;275;g2a01f1befa8_0_824"/>
          <p:cNvPicPr preferRelativeResize="0"/>
          <p:nvPr/>
        </p:nvPicPr>
        <p:blipFill rotWithShape="1">
          <a:blip r:embed="rId2">
            <a:alphaModFix/>
          </a:blip>
          <a:srcRect b="0" l="0" r="0" t="0"/>
          <a:stretch/>
        </p:blipFill>
        <p:spPr>
          <a:xfrm>
            <a:off x="11303068" y="13916"/>
            <a:ext cx="888932" cy="1450757"/>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76" name="Shape 276"/>
        <p:cNvGrpSpPr/>
        <p:nvPr/>
      </p:nvGrpSpPr>
      <p:grpSpPr>
        <a:xfrm>
          <a:off x="0" y="0"/>
          <a:ext cx="0" cy="0"/>
          <a:chOff x="0" y="0"/>
          <a:chExt cx="0" cy="0"/>
        </a:xfrm>
      </p:grpSpPr>
      <p:sp>
        <p:nvSpPr>
          <p:cNvPr id="277" name="Google Shape;277;g2a01f1befa8_0_832"/>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8" name="Google Shape;278;g2a01f1befa8_0_832"/>
          <p:cNvSpPr txBox="1"/>
          <p:nvPr>
            <p:ph idx="1" type="body"/>
          </p:nvPr>
        </p:nvSpPr>
        <p:spPr>
          <a:xfrm>
            <a:off x="1097280" y="1846052"/>
            <a:ext cx="4937700" cy="736200"/>
          </a:xfrm>
          <a:prstGeom prst="rect">
            <a:avLst/>
          </a:prstGeom>
          <a:noFill/>
          <a:ln>
            <a:noFill/>
          </a:ln>
        </p:spPr>
        <p:txBody>
          <a:bodyPr anchorCtr="0" anchor="ctr" bIns="45700" lIns="91425" spcFirstLastPara="1" rIns="91425" wrap="square" tIns="45700">
            <a:normAutofit/>
          </a:bodyPr>
          <a:lstStyle>
            <a:lvl1pPr indent="-228600" lvl="0" marL="457200" rtl="0" algn="l">
              <a:lnSpc>
                <a:spcPct val="90000"/>
              </a:lnSpc>
              <a:spcBef>
                <a:spcPts val="1200"/>
              </a:spcBef>
              <a:spcAft>
                <a:spcPts val="0"/>
              </a:spcAft>
              <a:buSzPts val="2000"/>
              <a:buNone/>
              <a:defRPr b="0" sz="2000" cap="none">
                <a:solidFill>
                  <a:schemeClr val="dk2"/>
                </a:solidFill>
              </a:defRPr>
            </a:lvl1pPr>
            <a:lvl2pPr indent="-228600" lvl="1" marL="914400" rtl="0" algn="l">
              <a:lnSpc>
                <a:spcPct val="90000"/>
              </a:lnSpc>
              <a:spcBef>
                <a:spcPts val="200"/>
              </a:spcBef>
              <a:spcAft>
                <a:spcPts val="0"/>
              </a:spcAft>
              <a:buSzPts val="2000"/>
              <a:buNone/>
              <a:defRPr b="1" sz="2000"/>
            </a:lvl2pPr>
            <a:lvl3pPr indent="-228600" lvl="2" marL="1371600" rtl="0" algn="l">
              <a:lnSpc>
                <a:spcPct val="90000"/>
              </a:lnSpc>
              <a:spcBef>
                <a:spcPts val="400"/>
              </a:spcBef>
              <a:spcAft>
                <a:spcPts val="0"/>
              </a:spcAft>
              <a:buSzPts val="1800"/>
              <a:buNone/>
              <a:defRPr b="1" sz="1800"/>
            </a:lvl3pPr>
            <a:lvl4pPr indent="-228600" lvl="3" marL="1828800" rtl="0" algn="l">
              <a:lnSpc>
                <a:spcPct val="90000"/>
              </a:lnSpc>
              <a:spcBef>
                <a:spcPts val="400"/>
              </a:spcBef>
              <a:spcAft>
                <a:spcPts val="0"/>
              </a:spcAft>
              <a:buSzPts val="1600"/>
              <a:buNone/>
              <a:defRPr b="1" sz="1600"/>
            </a:lvl4pPr>
            <a:lvl5pPr indent="-228600" lvl="4" marL="2286000" rtl="0" algn="l">
              <a:lnSpc>
                <a:spcPct val="90000"/>
              </a:lnSpc>
              <a:spcBef>
                <a:spcPts val="400"/>
              </a:spcBef>
              <a:spcAft>
                <a:spcPts val="0"/>
              </a:spcAft>
              <a:buSzPts val="1600"/>
              <a:buNone/>
              <a:defRPr b="1" sz="1600"/>
            </a:lvl5pPr>
            <a:lvl6pPr indent="-228600" lvl="5" marL="2743200" rtl="0" algn="l">
              <a:lnSpc>
                <a:spcPct val="90000"/>
              </a:lnSpc>
              <a:spcBef>
                <a:spcPts val="400"/>
              </a:spcBef>
              <a:spcAft>
                <a:spcPts val="0"/>
              </a:spcAft>
              <a:buSzPts val="1600"/>
              <a:buNone/>
              <a:defRPr b="1" sz="1600"/>
            </a:lvl6pPr>
            <a:lvl7pPr indent="-228600" lvl="6" marL="3200400" rtl="0" algn="l">
              <a:lnSpc>
                <a:spcPct val="90000"/>
              </a:lnSpc>
              <a:spcBef>
                <a:spcPts val="400"/>
              </a:spcBef>
              <a:spcAft>
                <a:spcPts val="0"/>
              </a:spcAft>
              <a:buSzPts val="1600"/>
              <a:buNone/>
              <a:defRPr b="1" sz="1600"/>
            </a:lvl7pPr>
            <a:lvl8pPr indent="-228600" lvl="7" marL="3657600" rtl="0" algn="l">
              <a:lnSpc>
                <a:spcPct val="90000"/>
              </a:lnSpc>
              <a:spcBef>
                <a:spcPts val="400"/>
              </a:spcBef>
              <a:spcAft>
                <a:spcPts val="0"/>
              </a:spcAft>
              <a:buSzPts val="1600"/>
              <a:buNone/>
              <a:defRPr b="1" sz="1600"/>
            </a:lvl8pPr>
            <a:lvl9pPr indent="-228600" lvl="8" marL="4114800" rtl="0" algn="l">
              <a:lnSpc>
                <a:spcPct val="90000"/>
              </a:lnSpc>
              <a:spcBef>
                <a:spcPts val="400"/>
              </a:spcBef>
              <a:spcAft>
                <a:spcPts val="400"/>
              </a:spcAft>
              <a:buSzPts val="1600"/>
              <a:buNone/>
              <a:defRPr b="1" sz="1600"/>
            </a:lvl9pPr>
          </a:lstStyle>
          <a:p/>
        </p:txBody>
      </p:sp>
      <p:sp>
        <p:nvSpPr>
          <p:cNvPr id="279" name="Google Shape;279;g2a01f1befa8_0_832"/>
          <p:cNvSpPr txBox="1"/>
          <p:nvPr>
            <p:ph idx="2" type="body"/>
          </p:nvPr>
        </p:nvSpPr>
        <p:spPr>
          <a:xfrm>
            <a:off x="1097280" y="2582334"/>
            <a:ext cx="4937700" cy="3378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280" name="Google Shape;280;g2a01f1befa8_0_832"/>
          <p:cNvSpPr txBox="1"/>
          <p:nvPr>
            <p:ph idx="3" type="body"/>
          </p:nvPr>
        </p:nvSpPr>
        <p:spPr>
          <a:xfrm>
            <a:off x="6217920" y="1846052"/>
            <a:ext cx="4937700" cy="736200"/>
          </a:xfrm>
          <a:prstGeom prst="rect">
            <a:avLst/>
          </a:prstGeom>
          <a:noFill/>
          <a:ln>
            <a:noFill/>
          </a:ln>
        </p:spPr>
        <p:txBody>
          <a:bodyPr anchorCtr="0" anchor="ctr" bIns="45700" lIns="91425" spcFirstLastPara="1" rIns="91425" wrap="square" tIns="45700">
            <a:normAutofit/>
          </a:bodyPr>
          <a:lstStyle>
            <a:lvl1pPr indent="-228600" lvl="0" marL="457200" rtl="0" algn="l">
              <a:lnSpc>
                <a:spcPct val="90000"/>
              </a:lnSpc>
              <a:spcBef>
                <a:spcPts val="1200"/>
              </a:spcBef>
              <a:spcAft>
                <a:spcPts val="0"/>
              </a:spcAft>
              <a:buSzPts val="2000"/>
              <a:buNone/>
              <a:defRPr b="0" sz="2000" cap="none">
                <a:solidFill>
                  <a:schemeClr val="dk2"/>
                </a:solidFill>
              </a:defRPr>
            </a:lvl1pPr>
            <a:lvl2pPr indent="-228600" lvl="1" marL="914400" rtl="0" algn="l">
              <a:lnSpc>
                <a:spcPct val="90000"/>
              </a:lnSpc>
              <a:spcBef>
                <a:spcPts val="200"/>
              </a:spcBef>
              <a:spcAft>
                <a:spcPts val="0"/>
              </a:spcAft>
              <a:buSzPts val="2000"/>
              <a:buNone/>
              <a:defRPr b="1" sz="2000"/>
            </a:lvl2pPr>
            <a:lvl3pPr indent="-228600" lvl="2" marL="1371600" rtl="0" algn="l">
              <a:lnSpc>
                <a:spcPct val="90000"/>
              </a:lnSpc>
              <a:spcBef>
                <a:spcPts val="400"/>
              </a:spcBef>
              <a:spcAft>
                <a:spcPts val="0"/>
              </a:spcAft>
              <a:buSzPts val="1800"/>
              <a:buNone/>
              <a:defRPr b="1" sz="1800"/>
            </a:lvl3pPr>
            <a:lvl4pPr indent="-228600" lvl="3" marL="1828800" rtl="0" algn="l">
              <a:lnSpc>
                <a:spcPct val="90000"/>
              </a:lnSpc>
              <a:spcBef>
                <a:spcPts val="400"/>
              </a:spcBef>
              <a:spcAft>
                <a:spcPts val="0"/>
              </a:spcAft>
              <a:buSzPts val="1600"/>
              <a:buNone/>
              <a:defRPr b="1" sz="1600"/>
            </a:lvl4pPr>
            <a:lvl5pPr indent="-228600" lvl="4" marL="2286000" rtl="0" algn="l">
              <a:lnSpc>
                <a:spcPct val="90000"/>
              </a:lnSpc>
              <a:spcBef>
                <a:spcPts val="400"/>
              </a:spcBef>
              <a:spcAft>
                <a:spcPts val="0"/>
              </a:spcAft>
              <a:buSzPts val="1600"/>
              <a:buNone/>
              <a:defRPr b="1" sz="1600"/>
            </a:lvl5pPr>
            <a:lvl6pPr indent="-228600" lvl="5" marL="2743200" rtl="0" algn="l">
              <a:lnSpc>
                <a:spcPct val="90000"/>
              </a:lnSpc>
              <a:spcBef>
                <a:spcPts val="400"/>
              </a:spcBef>
              <a:spcAft>
                <a:spcPts val="0"/>
              </a:spcAft>
              <a:buSzPts val="1600"/>
              <a:buNone/>
              <a:defRPr b="1" sz="1600"/>
            </a:lvl6pPr>
            <a:lvl7pPr indent="-228600" lvl="6" marL="3200400" rtl="0" algn="l">
              <a:lnSpc>
                <a:spcPct val="90000"/>
              </a:lnSpc>
              <a:spcBef>
                <a:spcPts val="400"/>
              </a:spcBef>
              <a:spcAft>
                <a:spcPts val="0"/>
              </a:spcAft>
              <a:buSzPts val="1600"/>
              <a:buNone/>
              <a:defRPr b="1" sz="1600"/>
            </a:lvl7pPr>
            <a:lvl8pPr indent="-228600" lvl="7" marL="3657600" rtl="0" algn="l">
              <a:lnSpc>
                <a:spcPct val="90000"/>
              </a:lnSpc>
              <a:spcBef>
                <a:spcPts val="400"/>
              </a:spcBef>
              <a:spcAft>
                <a:spcPts val="0"/>
              </a:spcAft>
              <a:buSzPts val="1600"/>
              <a:buNone/>
              <a:defRPr b="1" sz="1600"/>
            </a:lvl8pPr>
            <a:lvl9pPr indent="-228600" lvl="8" marL="4114800" rtl="0" algn="l">
              <a:lnSpc>
                <a:spcPct val="90000"/>
              </a:lnSpc>
              <a:spcBef>
                <a:spcPts val="400"/>
              </a:spcBef>
              <a:spcAft>
                <a:spcPts val="400"/>
              </a:spcAft>
              <a:buSzPts val="1600"/>
              <a:buNone/>
              <a:defRPr b="1" sz="1600"/>
            </a:lvl9pPr>
          </a:lstStyle>
          <a:p/>
        </p:txBody>
      </p:sp>
      <p:sp>
        <p:nvSpPr>
          <p:cNvPr id="281" name="Google Shape;281;g2a01f1befa8_0_832"/>
          <p:cNvSpPr txBox="1"/>
          <p:nvPr>
            <p:ph idx="4" type="body"/>
          </p:nvPr>
        </p:nvSpPr>
        <p:spPr>
          <a:xfrm>
            <a:off x="6217920" y="2582334"/>
            <a:ext cx="4937700" cy="33783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282" name="Google Shape;282;g2a01f1befa8_0_832"/>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3" name="Google Shape;283;g2a01f1befa8_0_832"/>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4" name="Google Shape;284;g2a01f1befa8_0_832"/>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285" name="Google Shape;285;g2a01f1befa8_0_832"/>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34" name="Shape 34"/>
        <p:cNvGrpSpPr/>
        <p:nvPr/>
      </p:nvGrpSpPr>
      <p:grpSpPr>
        <a:xfrm>
          <a:off x="0" y="0"/>
          <a:ext cx="0" cy="0"/>
          <a:chOff x="0" y="0"/>
          <a:chExt cx="0" cy="0"/>
        </a:xfrm>
      </p:grpSpPr>
      <p:sp>
        <p:nvSpPr>
          <p:cNvPr id="35" name="Google Shape;35;g27917eb20ca_0_264"/>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g27917eb20ca_0_264"/>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g27917eb20ca_0_264"/>
          <p:cNvSpPr txBox="1"/>
          <p:nvPr>
            <p:ph type="title"/>
          </p:nvPr>
        </p:nvSpPr>
        <p:spPr>
          <a:xfrm>
            <a:off x="1097280" y="758952"/>
            <a:ext cx="10058400" cy="35661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Garamond"/>
              <a:buNone/>
              <a:defRPr b="0"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g27917eb20ca_0_264"/>
          <p:cNvSpPr txBox="1"/>
          <p:nvPr>
            <p:ph idx="1" type="body"/>
          </p:nvPr>
        </p:nvSpPr>
        <p:spPr>
          <a:xfrm>
            <a:off x="1097280" y="4453128"/>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2400"/>
              <a:buNone/>
              <a:defRPr sz="2400" cap="none">
                <a:solidFill>
                  <a:schemeClr val="dk2"/>
                </a:solidFill>
                <a:latin typeface="Garamond"/>
                <a:ea typeface="Garamond"/>
                <a:cs typeface="Garamond"/>
                <a:sym typeface="Garamond"/>
              </a:defRPr>
            </a:lvl1pPr>
            <a:lvl2pPr indent="-228600" lvl="1" marL="914400" algn="l">
              <a:lnSpc>
                <a:spcPct val="90000"/>
              </a:lnSpc>
              <a:spcBef>
                <a:spcPts val="200"/>
              </a:spcBef>
              <a:spcAft>
                <a:spcPts val="0"/>
              </a:spcAft>
              <a:buSzPts val="1800"/>
              <a:buNone/>
              <a:defRPr sz="1800">
                <a:solidFill>
                  <a:srgbClr val="888888"/>
                </a:solidFill>
              </a:defRPr>
            </a:lvl2pPr>
            <a:lvl3pPr indent="-228600" lvl="2" marL="1371600" algn="l">
              <a:lnSpc>
                <a:spcPct val="90000"/>
              </a:lnSpc>
              <a:spcBef>
                <a:spcPts val="400"/>
              </a:spcBef>
              <a:spcAft>
                <a:spcPts val="0"/>
              </a:spcAft>
              <a:buSzPts val="1600"/>
              <a:buNone/>
              <a:defRPr sz="1600">
                <a:solidFill>
                  <a:srgbClr val="888888"/>
                </a:solidFill>
              </a:defRPr>
            </a:lvl3pPr>
            <a:lvl4pPr indent="-228600" lvl="3" marL="1828800" algn="l">
              <a:lnSpc>
                <a:spcPct val="90000"/>
              </a:lnSpc>
              <a:spcBef>
                <a:spcPts val="400"/>
              </a:spcBef>
              <a:spcAft>
                <a:spcPts val="0"/>
              </a:spcAft>
              <a:buSzPts val="1400"/>
              <a:buNone/>
              <a:defRPr sz="1400">
                <a:solidFill>
                  <a:srgbClr val="888888"/>
                </a:solidFill>
              </a:defRPr>
            </a:lvl4pPr>
            <a:lvl5pPr indent="-228600" lvl="4" marL="2286000" algn="l">
              <a:lnSpc>
                <a:spcPct val="90000"/>
              </a:lnSpc>
              <a:spcBef>
                <a:spcPts val="400"/>
              </a:spcBef>
              <a:spcAft>
                <a:spcPts val="0"/>
              </a:spcAft>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sp>
        <p:nvSpPr>
          <p:cNvPr id="39" name="Google Shape;39;g27917eb20ca_0_264"/>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g27917eb20ca_0_264"/>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g27917eb20ca_0_264"/>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42" name="Google Shape;42;g27917eb20ca_0_264"/>
          <p:cNvCxnSpPr/>
          <p:nvPr/>
        </p:nvCxnSpPr>
        <p:spPr>
          <a:xfrm>
            <a:off x="1207658" y="4343400"/>
            <a:ext cx="9875400" cy="0"/>
          </a:xfrm>
          <a:prstGeom prst="straightConnector1">
            <a:avLst/>
          </a:prstGeom>
          <a:noFill/>
          <a:ln cap="flat" cmpd="sng" w="9525">
            <a:solidFill>
              <a:srgbClr val="7F7F7F"/>
            </a:solidFill>
            <a:prstDash val="solid"/>
            <a:round/>
            <a:headEnd len="sm" w="sm" type="none"/>
            <a:tailEnd len="sm" w="sm" type="none"/>
          </a:ln>
        </p:spPr>
      </p:cxnSp>
      <p:pic>
        <p:nvPicPr>
          <p:cNvPr id="43" name="Google Shape;43;g27917eb20ca_0_264"/>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6" name="Shape 286"/>
        <p:cNvGrpSpPr/>
        <p:nvPr/>
      </p:nvGrpSpPr>
      <p:grpSpPr>
        <a:xfrm>
          <a:off x="0" y="0"/>
          <a:ext cx="0" cy="0"/>
          <a:chOff x="0" y="0"/>
          <a:chExt cx="0" cy="0"/>
        </a:xfrm>
      </p:grpSpPr>
      <p:sp>
        <p:nvSpPr>
          <p:cNvPr id="287" name="Google Shape;287;g2a01f1befa8_0_842"/>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8" name="Google Shape;288;g2a01f1befa8_0_842"/>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9" name="Google Shape;289;g2a01f1befa8_0_842"/>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90" name="Google Shape;290;g2a01f1befa8_0_842"/>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291" name="Google Shape;291;g2a01f1befa8_0_842"/>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92" name="Shape 292"/>
        <p:cNvGrpSpPr/>
        <p:nvPr/>
      </p:nvGrpSpPr>
      <p:grpSpPr>
        <a:xfrm>
          <a:off x="0" y="0"/>
          <a:ext cx="0" cy="0"/>
          <a:chOff x="0" y="0"/>
          <a:chExt cx="0" cy="0"/>
        </a:xfrm>
      </p:grpSpPr>
      <p:sp>
        <p:nvSpPr>
          <p:cNvPr id="293" name="Google Shape;293;g2a01f1befa8_0_848"/>
          <p:cNvSpPr/>
          <p:nvPr/>
        </p:nvSpPr>
        <p:spPr>
          <a:xfrm>
            <a:off x="16" y="0"/>
            <a:ext cx="4050900"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g2a01f1befa8_0_848"/>
          <p:cNvSpPr/>
          <p:nvPr/>
        </p:nvSpPr>
        <p:spPr>
          <a:xfrm>
            <a:off x="4040071" y="0"/>
            <a:ext cx="63900" cy="6858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g2a01f1befa8_0_848"/>
          <p:cNvSpPr txBox="1"/>
          <p:nvPr>
            <p:ph type="title"/>
          </p:nvPr>
        </p:nvSpPr>
        <p:spPr>
          <a:xfrm>
            <a:off x="457200" y="594359"/>
            <a:ext cx="3200400" cy="22860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FFFFFF"/>
              </a:buClr>
              <a:buSzPts val="3600"/>
              <a:buFont typeface="Garamond"/>
              <a:buNone/>
              <a:defRPr b="0" sz="3600">
                <a:solidFill>
                  <a:srgbClr val="FFFFFF"/>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96" name="Google Shape;296;g2a01f1befa8_0_848"/>
          <p:cNvSpPr txBox="1"/>
          <p:nvPr>
            <p:ph idx="1" type="body"/>
          </p:nvPr>
        </p:nvSpPr>
        <p:spPr>
          <a:xfrm>
            <a:off x="4800600" y="731520"/>
            <a:ext cx="6492300" cy="5257800"/>
          </a:xfrm>
          <a:prstGeom prst="rect">
            <a:avLst/>
          </a:prstGeom>
          <a:noFill/>
          <a:ln>
            <a:noFill/>
          </a:ln>
        </p:spPr>
        <p:txBody>
          <a:bodyPr anchorCtr="0" anchor="t" bIns="45700" lIns="0" spcFirstLastPara="1" rIns="0" wrap="square" tIns="4570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297" name="Google Shape;297;g2a01f1befa8_0_848"/>
          <p:cNvSpPr txBox="1"/>
          <p:nvPr>
            <p:ph idx="2" type="body"/>
          </p:nvPr>
        </p:nvSpPr>
        <p:spPr>
          <a:xfrm>
            <a:off x="457200" y="2926080"/>
            <a:ext cx="3200400" cy="33792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200"/>
              </a:spcBef>
              <a:spcAft>
                <a:spcPts val="0"/>
              </a:spcAft>
              <a:buSzPts val="1500"/>
              <a:buNone/>
              <a:defRPr sz="1500">
                <a:solidFill>
                  <a:srgbClr val="FFFFFF"/>
                </a:solidFill>
              </a:defRPr>
            </a:lvl1pPr>
            <a:lvl2pPr indent="-228600" lvl="1" marL="914400" rtl="0" algn="l">
              <a:lnSpc>
                <a:spcPct val="90000"/>
              </a:lnSpc>
              <a:spcBef>
                <a:spcPts val="200"/>
              </a:spcBef>
              <a:spcAft>
                <a:spcPts val="0"/>
              </a:spcAft>
              <a:buSzPts val="1200"/>
              <a:buNone/>
              <a:defRPr sz="1200"/>
            </a:lvl2pPr>
            <a:lvl3pPr indent="-228600" lvl="2" marL="1371600" rtl="0" algn="l">
              <a:lnSpc>
                <a:spcPct val="90000"/>
              </a:lnSpc>
              <a:spcBef>
                <a:spcPts val="400"/>
              </a:spcBef>
              <a:spcAft>
                <a:spcPts val="0"/>
              </a:spcAft>
              <a:buSzPts val="1000"/>
              <a:buNone/>
              <a:defRPr sz="1000"/>
            </a:lvl3pPr>
            <a:lvl4pPr indent="-228600" lvl="3" marL="1828800" rtl="0" algn="l">
              <a:lnSpc>
                <a:spcPct val="90000"/>
              </a:lnSpc>
              <a:spcBef>
                <a:spcPts val="400"/>
              </a:spcBef>
              <a:spcAft>
                <a:spcPts val="0"/>
              </a:spcAft>
              <a:buSzPts val="900"/>
              <a:buNone/>
              <a:defRPr sz="900"/>
            </a:lvl4pPr>
            <a:lvl5pPr indent="-228600" lvl="4" marL="2286000" rtl="0" algn="l">
              <a:lnSpc>
                <a:spcPct val="90000"/>
              </a:lnSpc>
              <a:spcBef>
                <a:spcPts val="400"/>
              </a:spcBef>
              <a:spcAft>
                <a:spcPts val="0"/>
              </a:spcAft>
              <a:buSzPts val="900"/>
              <a:buNone/>
              <a:defRPr sz="900"/>
            </a:lvl5pPr>
            <a:lvl6pPr indent="-228600" lvl="5" marL="2743200" rtl="0" algn="l">
              <a:lnSpc>
                <a:spcPct val="90000"/>
              </a:lnSpc>
              <a:spcBef>
                <a:spcPts val="400"/>
              </a:spcBef>
              <a:spcAft>
                <a:spcPts val="0"/>
              </a:spcAft>
              <a:buSzPts val="900"/>
              <a:buNone/>
              <a:defRPr sz="900"/>
            </a:lvl6pPr>
            <a:lvl7pPr indent="-228600" lvl="6" marL="3200400" rtl="0" algn="l">
              <a:lnSpc>
                <a:spcPct val="90000"/>
              </a:lnSpc>
              <a:spcBef>
                <a:spcPts val="400"/>
              </a:spcBef>
              <a:spcAft>
                <a:spcPts val="0"/>
              </a:spcAft>
              <a:buSzPts val="900"/>
              <a:buNone/>
              <a:defRPr sz="900"/>
            </a:lvl7pPr>
            <a:lvl8pPr indent="-228600" lvl="7" marL="3657600" rtl="0" algn="l">
              <a:lnSpc>
                <a:spcPct val="90000"/>
              </a:lnSpc>
              <a:spcBef>
                <a:spcPts val="400"/>
              </a:spcBef>
              <a:spcAft>
                <a:spcPts val="0"/>
              </a:spcAft>
              <a:buSzPts val="900"/>
              <a:buNone/>
              <a:defRPr sz="900"/>
            </a:lvl8pPr>
            <a:lvl9pPr indent="-228600" lvl="8" marL="4114800" rtl="0" algn="l">
              <a:lnSpc>
                <a:spcPct val="90000"/>
              </a:lnSpc>
              <a:spcBef>
                <a:spcPts val="400"/>
              </a:spcBef>
              <a:spcAft>
                <a:spcPts val="400"/>
              </a:spcAft>
              <a:buSzPts val="900"/>
              <a:buNone/>
              <a:defRPr sz="900"/>
            </a:lvl9pPr>
          </a:lstStyle>
          <a:p/>
        </p:txBody>
      </p:sp>
      <p:sp>
        <p:nvSpPr>
          <p:cNvPr id="298" name="Google Shape;298;g2a01f1befa8_0_848"/>
          <p:cNvSpPr txBox="1"/>
          <p:nvPr>
            <p:ph idx="10" type="dt"/>
          </p:nvPr>
        </p:nvSpPr>
        <p:spPr>
          <a:xfrm>
            <a:off x="465512" y="6459785"/>
            <a:ext cx="26184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99" name="Google Shape;299;g2a01f1befa8_0_848"/>
          <p:cNvSpPr txBox="1"/>
          <p:nvPr>
            <p:ph idx="11" type="ftr"/>
          </p:nvPr>
        </p:nvSpPr>
        <p:spPr>
          <a:xfrm>
            <a:off x="4800600" y="6459785"/>
            <a:ext cx="4648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solidFill>
                  <a:schemeClr val="dk2"/>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00" name="Google Shape;300;g2a01f1befa8_0_848"/>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301" name="Google Shape;301;g2a01f1befa8_0_848"/>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302" name="Shape 302"/>
        <p:cNvGrpSpPr/>
        <p:nvPr/>
      </p:nvGrpSpPr>
      <p:grpSpPr>
        <a:xfrm>
          <a:off x="0" y="0"/>
          <a:ext cx="0" cy="0"/>
          <a:chOff x="0" y="0"/>
          <a:chExt cx="0" cy="0"/>
        </a:xfrm>
      </p:grpSpPr>
      <p:sp>
        <p:nvSpPr>
          <p:cNvPr id="303" name="Google Shape;303;g2a01f1befa8_0_858"/>
          <p:cNvSpPr/>
          <p:nvPr/>
        </p:nvSpPr>
        <p:spPr>
          <a:xfrm>
            <a:off x="0" y="4953000"/>
            <a:ext cx="12188700" cy="19050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g2a01f1befa8_0_858"/>
          <p:cNvSpPr/>
          <p:nvPr/>
        </p:nvSpPr>
        <p:spPr>
          <a:xfrm>
            <a:off x="15" y="491507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g2a01f1befa8_0_858"/>
          <p:cNvSpPr txBox="1"/>
          <p:nvPr>
            <p:ph type="title"/>
          </p:nvPr>
        </p:nvSpPr>
        <p:spPr>
          <a:xfrm>
            <a:off x="1097280" y="5074920"/>
            <a:ext cx="10113300" cy="822900"/>
          </a:xfrm>
          <a:prstGeom prst="rect">
            <a:avLst/>
          </a:prstGeom>
          <a:noFill/>
          <a:ln>
            <a:noFill/>
          </a:ln>
        </p:spPr>
        <p:txBody>
          <a:bodyPr anchorCtr="0" anchor="b" bIns="0" lIns="91425" spcFirstLastPara="1" rIns="91425" wrap="square" tIns="0">
            <a:noAutofit/>
          </a:bodyPr>
          <a:lstStyle>
            <a:lvl1pPr lvl="0" rtl="0" algn="l">
              <a:lnSpc>
                <a:spcPct val="85000"/>
              </a:lnSpc>
              <a:spcBef>
                <a:spcPts val="0"/>
              </a:spcBef>
              <a:spcAft>
                <a:spcPts val="0"/>
              </a:spcAft>
              <a:buClr>
                <a:srgbClr val="FFFFFF"/>
              </a:buClr>
              <a:buSzPts val="3600"/>
              <a:buFont typeface="Garamond"/>
              <a:buNone/>
              <a:defRPr b="0" sz="3600">
                <a:solidFill>
                  <a:srgbClr val="FFFFFF"/>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06" name="Google Shape;306;g2a01f1befa8_0_858"/>
          <p:cNvSpPr/>
          <p:nvPr>
            <p:ph idx="2" type="pic"/>
          </p:nvPr>
        </p:nvSpPr>
        <p:spPr>
          <a:xfrm>
            <a:off x="15" y="0"/>
            <a:ext cx="12192000" cy="4915200"/>
          </a:xfrm>
          <a:prstGeom prst="rect">
            <a:avLst/>
          </a:prstGeom>
          <a:noFill/>
          <a:ln>
            <a:noFill/>
          </a:ln>
        </p:spPr>
      </p:sp>
      <p:sp>
        <p:nvSpPr>
          <p:cNvPr id="307" name="Google Shape;307;g2a01f1befa8_0_858"/>
          <p:cNvSpPr txBox="1"/>
          <p:nvPr>
            <p:ph idx="1" type="body"/>
          </p:nvPr>
        </p:nvSpPr>
        <p:spPr>
          <a:xfrm>
            <a:off x="1097280" y="5907023"/>
            <a:ext cx="10113300" cy="594300"/>
          </a:xfrm>
          <a:prstGeom prst="rect">
            <a:avLst/>
          </a:prstGeom>
          <a:noFill/>
          <a:ln>
            <a:noFill/>
          </a:ln>
        </p:spPr>
        <p:txBody>
          <a:bodyPr anchorCtr="0" anchor="t" bIns="0" lIns="91425" spcFirstLastPara="1" rIns="91425" wrap="square" tIns="0">
            <a:normAutofit/>
          </a:bodyPr>
          <a:lstStyle>
            <a:lvl1pPr indent="-228600" lvl="0" marL="457200" rtl="0" algn="l">
              <a:lnSpc>
                <a:spcPct val="90000"/>
              </a:lnSpc>
              <a:spcBef>
                <a:spcPts val="0"/>
              </a:spcBef>
              <a:spcAft>
                <a:spcPts val="0"/>
              </a:spcAft>
              <a:buSzPts val="1500"/>
              <a:buNone/>
              <a:defRPr sz="1500">
                <a:solidFill>
                  <a:srgbClr val="FFFFFF"/>
                </a:solidFill>
              </a:defRPr>
            </a:lvl1pPr>
            <a:lvl2pPr indent="-228600" lvl="1" marL="914400" rtl="0" algn="l">
              <a:lnSpc>
                <a:spcPct val="90000"/>
              </a:lnSpc>
              <a:spcBef>
                <a:spcPts val="600"/>
              </a:spcBef>
              <a:spcAft>
                <a:spcPts val="0"/>
              </a:spcAft>
              <a:buSzPts val="1200"/>
              <a:buNone/>
              <a:defRPr sz="1200"/>
            </a:lvl2pPr>
            <a:lvl3pPr indent="-228600" lvl="2" marL="1371600" rtl="0" algn="l">
              <a:lnSpc>
                <a:spcPct val="90000"/>
              </a:lnSpc>
              <a:spcBef>
                <a:spcPts val="400"/>
              </a:spcBef>
              <a:spcAft>
                <a:spcPts val="0"/>
              </a:spcAft>
              <a:buSzPts val="1000"/>
              <a:buNone/>
              <a:defRPr sz="1000"/>
            </a:lvl3pPr>
            <a:lvl4pPr indent="-228600" lvl="3" marL="1828800" rtl="0" algn="l">
              <a:lnSpc>
                <a:spcPct val="90000"/>
              </a:lnSpc>
              <a:spcBef>
                <a:spcPts val="400"/>
              </a:spcBef>
              <a:spcAft>
                <a:spcPts val="0"/>
              </a:spcAft>
              <a:buSzPts val="900"/>
              <a:buNone/>
              <a:defRPr sz="900"/>
            </a:lvl4pPr>
            <a:lvl5pPr indent="-228600" lvl="4" marL="2286000" rtl="0" algn="l">
              <a:lnSpc>
                <a:spcPct val="90000"/>
              </a:lnSpc>
              <a:spcBef>
                <a:spcPts val="400"/>
              </a:spcBef>
              <a:spcAft>
                <a:spcPts val="0"/>
              </a:spcAft>
              <a:buSzPts val="900"/>
              <a:buNone/>
              <a:defRPr sz="900"/>
            </a:lvl5pPr>
            <a:lvl6pPr indent="-228600" lvl="5" marL="2743200" rtl="0" algn="l">
              <a:lnSpc>
                <a:spcPct val="90000"/>
              </a:lnSpc>
              <a:spcBef>
                <a:spcPts val="400"/>
              </a:spcBef>
              <a:spcAft>
                <a:spcPts val="0"/>
              </a:spcAft>
              <a:buSzPts val="900"/>
              <a:buNone/>
              <a:defRPr sz="900"/>
            </a:lvl6pPr>
            <a:lvl7pPr indent="-228600" lvl="6" marL="3200400" rtl="0" algn="l">
              <a:lnSpc>
                <a:spcPct val="90000"/>
              </a:lnSpc>
              <a:spcBef>
                <a:spcPts val="400"/>
              </a:spcBef>
              <a:spcAft>
                <a:spcPts val="0"/>
              </a:spcAft>
              <a:buSzPts val="900"/>
              <a:buNone/>
              <a:defRPr sz="900"/>
            </a:lvl7pPr>
            <a:lvl8pPr indent="-228600" lvl="7" marL="3657600" rtl="0" algn="l">
              <a:lnSpc>
                <a:spcPct val="90000"/>
              </a:lnSpc>
              <a:spcBef>
                <a:spcPts val="400"/>
              </a:spcBef>
              <a:spcAft>
                <a:spcPts val="0"/>
              </a:spcAft>
              <a:buSzPts val="900"/>
              <a:buNone/>
              <a:defRPr sz="900"/>
            </a:lvl8pPr>
            <a:lvl9pPr indent="-228600" lvl="8" marL="4114800" rtl="0" algn="l">
              <a:lnSpc>
                <a:spcPct val="90000"/>
              </a:lnSpc>
              <a:spcBef>
                <a:spcPts val="400"/>
              </a:spcBef>
              <a:spcAft>
                <a:spcPts val="400"/>
              </a:spcAft>
              <a:buSzPts val="900"/>
              <a:buNone/>
              <a:defRPr sz="900"/>
            </a:lvl9pPr>
          </a:lstStyle>
          <a:p/>
        </p:txBody>
      </p:sp>
      <p:sp>
        <p:nvSpPr>
          <p:cNvPr id="308" name="Google Shape;308;g2a01f1befa8_0_858"/>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09" name="Google Shape;309;g2a01f1befa8_0_858"/>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10" name="Google Shape;310;g2a01f1befa8_0_858"/>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11" name="Shape 311"/>
        <p:cNvGrpSpPr/>
        <p:nvPr/>
      </p:nvGrpSpPr>
      <p:grpSpPr>
        <a:xfrm>
          <a:off x="0" y="0"/>
          <a:ext cx="0" cy="0"/>
          <a:chOff x="0" y="0"/>
          <a:chExt cx="0" cy="0"/>
        </a:xfrm>
      </p:grpSpPr>
      <p:sp>
        <p:nvSpPr>
          <p:cNvPr id="312" name="Google Shape;312;g2a01f1befa8_0_867"/>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13" name="Google Shape;313;g2a01f1befa8_0_867"/>
          <p:cNvSpPr txBox="1"/>
          <p:nvPr>
            <p:ph idx="1" type="body"/>
          </p:nvPr>
        </p:nvSpPr>
        <p:spPr>
          <a:xfrm rot="5400000">
            <a:off x="4114830" y="-1171816"/>
            <a:ext cx="4023300" cy="10058400"/>
          </a:xfrm>
          <a:prstGeom prst="rect">
            <a:avLst/>
          </a:prstGeom>
          <a:noFill/>
          <a:ln>
            <a:noFill/>
          </a:ln>
        </p:spPr>
        <p:txBody>
          <a:bodyPr anchorCtr="0" anchor="t" bIns="0" lIns="45700" spcFirstLastPara="1" rIns="45700" wrap="square" tIns="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314" name="Google Shape;314;g2a01f1befa8_0_867"/>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15" name="Google Shape;315;g2a01f1befa8_0_867"/>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16" name="Google Shape;316;g2a01f1befa8_0_867"/>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317" name="Shape 317"/>
        <p:cNvGrpSpPr/>
        <p:nvPr/>
      </p:nvGrpSpPr>
      <p:grpSpPr>
        <a:xfrm>
          <a:off x="0" y="0"/>
          <a:ext cx="0" cy="0"/>
          <a:chOff x="0" y="0"/>
          <a:chExt cx="0" cy="0"/>
        </a:xfrm>
      </p:grpSpPr>
      <p:sp>
        <p:nvSpPr>
          <p:cNvPr id="318" name="Google Shape;318;g2a01f1befa8_0_873"/>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g2a01f1befa8_0_873"/>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g2a01f1befa8_0_873"/>
          <p:cNvSpPr txBox="1"/>
          <p:nvPr>
            <p:ph type="title"/>
          </p:nvPr>
        </p:nvSpPr>
        <p:spPr>
          <a:xfrm rot="5400000">
            <a:off x="7160700" y="1978978"/>
            <a:ext cx="5757300" cy="2628900"/>
          </a:xfrm>
          <a:prstGeom prst="rect">
            <a:avLst/>
          </a:prstGeom>
          <a:noFill/>
          <a:ln>
            <a:noFill/>
          </a:ln>
        </p:spPr>
        <p:txBody>
          <a:bodyPr anchorCtr="0" anchor="b" bIns="45700" lIns="91425" spcFirstLastPara="1" rIns="91425" wrap="square" tIns="45700">
            <a:normAutofit/>
          </a:bodyPr>
          <a:lstStyle>
            <a:lvl1pPr lvl="0" rtl="0" algn="l">
              <a:lnSpc>
                <a:spcPct val="85000"/>
              </a:lnSpc>
              <a:spcBef>
                <a:spcPts val="0"/>
              </a:spcBef>
              <a:spcAft>
                <a:spcPts val="0"/>
              </a:spcAft>
              <a:buClr>
                <a:srgbClr val="3F3F3F"/>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21" name="Google Shape;321;g2a01f1befa8_0_873"/>
          <p:cNvSpPr txBox="1"/>
          <p:nvPr>
            <p:ph idx="1" type="body"/>
          </p:nvPr>
        </p:nvSpPr>
        <p:spPr>
          <a:xfrm rot="5400000">
            <a:off x="1826700" y="-573722"/>
            <a:ext cx="5757300" cy="7734300"/>
          </a:xfrm>
          <a:prstGeom prst="rect">
            <a:avLst/>
          </a:prstGeom>
          <a:noFill/>
          <a:ln>
            <a:noFill/>
          </a:ln>
        </p:spPr>
        <p:txBody>
          <a:bodyPr anchorCtr="0" anchor="t" bIns="0" lIns="45700" spcFirstLastPara="1" rIns="45700" wrap="square" tIns="0">
            <a:normAutofit/>
          </a:bodyPr>
          <a:lstStyle>
            <a:lvl1pPr indent="-342900" lvl="0" marL="457200" rtl="0" algn="l">
              <a:lnSpc>
                <a:spcPct val="90000"/>
              </a:lnSpc>
              <a:spcBef>
                <a:spcPts val="1200"/>
              </a:spcBef>
              <a:spcAft>
                <a:spcPts val="0"/>
              </a:spcAft>
              <a:buSzPts val="1800"/>
              <a:buChar char=" "/>
              <a:defRPr/>
            </a:lvl1pPr>
            <a:lvl2pPr indent="-342900" lvl="1" marL="914400" rtl="0" algn="l">
              <a:lnSpc>
                <a:spcPct val="90000"/>
              </a:lnSpc>
              <a:spcBef>
                <a:spcPts val="2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42900" lvl="4" marL="2286000" rtl="0" algn="l">
              <a:lnSpc>
                <a:spcPct val="90000"/>
              </a:lnSpc>
              <a:spcBef>
                <a:spcPts val="400"/>
              </a:spcBef>
              <a:spcAft>
                <a:spcPts val="0"/>
              </a:spcAft>
              <a:buSzPts val="1800"/>
              <a:buChar char="◦"/>
              <a:defRPr/>
            </a:lvl5pPr>
            <a:lvl6pPr indent="-342900" lvl="5" marL="2743200" rtl="0" algn="l">
              <a:lnSpc>
                <a:spcPct val="90000"/>
              </a:lnSpc>
              <a:spcBef>
                <a:spcPts val="400"/>
              </a:spcBef>
              <a:spcAft>
                <a:spcPts val="0"/>
              </a:spcAft>
              <a:buSzPts val="1800"/>
              <a:buChar char="◦"/>
              <a:defRPr/>
            </a:lvl6pPr>
            <a:lvl7pPr indent="-342900" lvl="6" marL="3200400" rtl="0" algn="l">
              <a:lnSpc>
                <a:spcPct val="90000"/>
              </a:lnSpc>
              <a:spcBef>
                <a:spcPts val="400"/>
              </a:spcBef>
              <a:spcAft>
                <a:spcPts val="0"/>
              </a:spcAft>
              <a:buSzPts val="1800"/>
              <a:buChar char="◦"/>
              <a:defRPr/>
            </a:lvl7pPr>
            <a:lvl8pPr indent="-342900" lvl="7" marL="3657600" rtl="0" algn="l">
              <a:lnSpc>
                <a:spcPct val="90000"/>
              </a:lnSpc>
              <a:spcBef>
                <a:spcPts val="400"/>
              </a:spcBef>
              <a:spcAft>
                <a:spcPts val="0"/>
              </a:spcAft>
              <a:buSzPts val="1800"/>
              <a:buChar char="◦"/>
              <a:defRPr/>
            </a:lvl8pPr>
            <a:lvl9pPr indent="-342900" lvl="8" marL="4114800" rtl="0" algn="l">
              <a:lnSpc>
                <a:spcPct val="90000"/>
              </a:lnSpc>
              <a:spcBef>
                <a:spcPts val="400"/>
              </a:spcBef>
              <a:spcAft>
                <a:spcPts val="400"/>
              </a:spcAft>
              <a:buSzPts val="1800"/>
              <a:buChar char="◦"/>
              <a:defRPr/>
            </a:lvl9pPr>
          </a:lstStyle>
          <a:p/>
        </p:txBody>
      </p:sp>
      <p:sp>
        <p:nvSpPr>
          <p:cNvPr id="322" name="Google Shape;322;g2a01f1befa8_0_873"/>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23" name="Google Shape;323;g2a01f1befa8_0_873"/>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24" name="Google Shape;324;g2a01f1befa8_0_873"/>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44" name="Shape 44"/>
        <p:cNvGrpSpPr/>
        <p:nvPr/>
      </p:nvGrpSpPr>
      <p:grpSpPr>
        <a:xfrm>
          <a:off x="0" y="0"/>
          <a:ext cx="0" cy="0"/>
          <a:chOff x="0" y="0"/>
          <a:chExt cx="0" cy="0"/>
        </a:xfrm>
      </p:grpSpPr>
      <p:sp>
        <p:nvSpPr>
          <p:cNvPr id="45" name="Google Shape;45;g27917eb20ca_0_274"/>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g27917eb20ca_0_274"/>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g27917eb20ca_0_274"/>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g27917eb20ca_0_274"/>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g27917eb20ca_0_274"/>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50" name="Google Shape;50;g27917eb20ca_0_274"/>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1" name="Shape 51"/>
        <p:cNvGrpSpPr/>
        <p:nvPr/>
      </p:nvGrpSpPr>
      <p:grpSpPr>
        <a:xfrm>
          <a:off x="0" y="0"/>
          <a:ext cx="0" cy="0"/>
          <a:chOff x="0" y="0"/>
          <a:chExt cx="0" cy="0"/>
        </a:xfrm>
      </p:grpSpPr>
      <p:sp>
        <p:nvSpPr>
          <p:cNvPr id="52" name="Google Shape;52;g27917eb20ca_0_281"/>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g27917eb20ca_0_281"/>
          <p:cNvSpPr txBox="1"/>
          <p:nvPr>
            <p:ph idx="1" type="body"/>
          </p:nvPr>
        </p:nvSpPr>
        <p:spPr>
          <a:xfrm>
            <a:off x="1097279" y="1845734"/>
            <a:ext cx="4937700" cy="40233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4" name="Google Shape;54;g27917eb20ca_0_281"/>
          <p:cNvSpPr txBox="1"/>
          <p:nvPr>
            <p:ph idx="2" type="body"/>
          </p:nvPr>
        </p:nvSpPr>
        <p:spPr>
          <a:xfrm>
            <a:off x="6217920" y="1845735"/>
            <a:ext cx="4937700" cy="40233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5" name="Google Shape;55;g27917eb20ca_0_281"/>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g27917eb20ca_0_281"/>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g27917eb20ca_0_281"/>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58" name="Google Shape;58;g27917eb20ca_0_281"/>
          <p:cNvPicPr preferRelativeResize="0"/>
          <p:nvPr/>
        </p:nvPicPr>
        <p:blipFill rotWithShape="1">
          <a:blip r:embed="rId2">
            <a:alphaModFix/>
          </a:blip>
          <a:srcRect b="0" l="0" r="0" t="0"/>
          <a:stretch/>
        </p:blipFill>
        <p:spPr>
          <a:xfrm>
            <a:off x="11303068" y="13916"/>
            <a:ext cx="888932" cy="1450757"/>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9" name="Shape 59"/>
        <p:cNvGrpSpPr/>
        <p:nvPr/>
      </p:nvGrpSpPr>
      <p:grpSpPr>
        <a:xfrm>
          <a:off x="0" y="0"/>
          <a:ext cx="0" cy="0"/>
          <a:chOff x="0" y="0"/>
          <a:chExt cx="0" cy="0"/>
        </a:xfrm>
      </p:grpSpPr>
      <p:sp>
        <p:nvSpPr>
          <p:cNvPr id="60" name="Google Shape;60;g27917eb20ca_0_28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g27917eb20ca_0_289"/>
          <p:cNvSpPr txBox="1"/>
          <p:nvPr>
            <p:ph idx="1" type="body"/>
          </p:nvPr>
        </p:nvSpPr>
        <p:spPr>
          <a:xfrm>
            <a:off x="1097280" y="1846052"/>
            <a:ext cx="4937700" cy="73620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62" name="Google Shape;62;g27917eb20ca_0_289"/>
          <p:cNvSpPr txBox="1"/>
          <p:nvPr>
            <p:ph idx="2" type="body"/>
          </p:nvPr>
        </p:nvSpPr>
        <p:spPr>
          <a:xfrm>
            <a:off x="1097280" y="2582334"/>
            <a:ext cx="4937700" cy="33783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3" name="Google Shape;63;g27917eb20ca_0_289"/>
          <p:cNvSpPr txBox="1"/>
          <p:nvPr>
            <p:ph idx="3" type="body"/>
          </p:nvPr>
        </p:nvSpPr>
        <p:spPr>
          <a:xfrm>
            <a:off x="6217920" y="1846052"/>
            <a:ext cx="4937700" cy="73620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64" name="Google Shape;64;g27917eb20ca_0_289"/>
          <p:cNvSpPr txBox="1"/>
          <p:nvPr>
            <p:ph idx="4" type="body"/>
          </p:nvPr>
        </p:nvSpPr>
        <p:spPr>
          <a:xfrm>
            <a:off x="6217920" y="2582334"/>
            <a:ext cx="4937700" cy="33783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5" name="Google Shape;65;g27917eb20ca_0_289"/>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g27917eb20ca_0_289"/>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g27917eb20ca_0_28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68" name="Google Shape;68;g27917eb20ca_0_289"/>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9" name="Shape 69"/>
        <p:cNvGrpSpPr/>
        <p:nvPr/>
      </p:nvGrpSpPr>
      <p:grpSpPr>
        <a:xfrm>
          <a:off x="0" y="0"/>
          <a:ext cx="0" cy="0"/>
          <a:chOff x="0" y="0"/>
          <a:chExt cx="0" cy="0"/>
        </a:xfrm>
      </p:grpSpPr>
      <p:sp>
        <p:nvSpPr>
          <p:cNvPr id="70" name="Google Shape;70;g27917eb20ca_0_29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g27917eb20ca_0_299"/>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g27917eb20ca_0_299"/>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g27917eb20ca_0_29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74" name="Google Shape;74;g27917eb20ca_0_299"/>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75" name="Shape 75"/>
        <p:cNvGrpSpPr/>
        <p:nvPr/>
      </p:nvGrpSpPr>
      <p:grpSpPr>
        <a:xfrm>
          <a:off x="0" y="0"/>
          <a:ext cx="0" cy="0"/>
          <a:chOff x="0" y="0"/>
          <a:chExt cx="0" cy="0"/>
        </a:xfrm>
      </p:grpSpPr>
      <p:sp>
        <p:nvSpPr>
          <p:cNvPr id="76" name="Google Shape;76;g27917eb20ca_0_305"/>
          <p:cNvSpPr/>
          <p:nvPr/>
        </p:nvSpPr>
        <p:spPr>
          <a:xfrm>
            <a:off x="16" y="0"/>
            <a:ext cx="4050900"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g27917eb20ca_0_305"/>
          <p:cNvSpPr/>
          <p:nvPr/>
        </p:nvSpPr>
        <p:spPr>
          <a:xfrm>
            <a:off x="4040071" y="0"/>
            <a:ext cx="63900" cy="6858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g27917eb20ca_0_305"/>
          <p:cNvSpPr txBox="1"/>
          <p:nvPr>
            <p:ph type="title"/>
          </p:nvPr>
        </p:nvSpPr>
        <p:spPr>
          <a:xfrm>
            <a:off x="457200" y="594359"/>
            <a:ext cx="3200400" cy="22860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FFFFFF"/>
              </a:buClr>
              <a:buSzPts val="3600"/>
              <a:buFont typeface="Garamond"/>
              <a:buNone/>
              <a:defRPr b="0" sz="36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g27917eb20ca_0_305"/>
          <p:cNvSpPr txBox="1"/>
          <p:nvPr>
            <p:ph idx="1" type="body"/>
          </p:nvPr>
        </p:nvSpPr>
        <p:spPr>
          <a:xfrm>
            <a:off x="4800600" y="731520"/>
            <a:ext cx="6492300" cy="52578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80" name="Google Shape;80;g27917eb20ca_0_305"/>
          <p:cNvSpPr txBox="1"/>
          <p:nvPr>
            <p:ph idx="2" type="body"/>
          </p:nvPr>
        </p:nvSpPr>
        <p:spPr>
          <a:xfrm>
            <a:off x="457200" y="2926080"/>
            <a:ext cx="3200400" cy="33792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1500"/>
              <a:buNone/>
              <a:defRPr sz="1500">
                <a:solidFill>
                  <a:srgbClr val="FFFFFF"/>
                </a:solidFill>
              </a:defRPr>
            </a:lvl1pPr>
            <a:lvl2pPr indent="-228600" lvl="1" marL="914400" algn="l">
              <a:lnSpc>
                <a:spcPct val="90000"/>
              </a:lnSpc>
              <a:spcBef>
                <a:spcPts val="2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81" name="Google Shape;81;g27917eb20ca_0_305"/>
          <p:cNvSpPr txBox="1"/>
          <p:nvPr>
            <p:ph idx="10" type="dt"/>
          </p:nvPr>
        </p:nvSpPr>
        <p:spPr>
          <a:xfrm>
            <a:off x="465512" y="6459785"/>
            <a:ext cx="26184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g27917eb20ca_0_305"/>
          <p:cNvSpPr txBox="1"/>
          <p:nvPr>
            <p:ph idx="11" type="ftr"/>
          </p:nvPr>
        </p:nvSpPr>
        <p:spPr>
          <a:xfrm>
            <a:off x="4800600" y="6459785"/>
            <a:ext cx="4648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g27917eb20ca_0_305"/>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chemeClr val="dk2"/>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pic>
        <p:nvPicPr>
          <p:cNvPr id="84" name="Google Shape;84;g27917eb20ca_0_305"/>
          <p:cNvPicPr preferRelativeResize="0"/>
          <p:nvPr/>
        </p:nvPicPr>
        <p:blipFill rotWithShape="1">
          <a:blip r:embed="rId2">
            <a:alphaModFix/>
          </a:blip>
          <a:srcRect b="0" l="0" r="0" t="0"/>
          <a:stretch/>
        </p:blipFill>
        <p:spPr>
          <a:xfrm>
            <a:off x="11312495" y="13916"/>
            <a:ext cx="888932" cy="1450757"/>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85" name="Shape 85"/>
        <p:cNvGrpSpPr/>
        <p:nvPr/>
      </p:nvGrpSpPr>
      <p:grpSpPr>
        <a:xfrm>
          <a:off x="0" y="0"/>
          <a:ext cx="0" cy="0"/>
          <a:chOff x="0" y="0"/>
          <a:chExt cx="0" cy="0"/>
        </a:xfrm>
      </p:grpSpPr>
      <p:sp>
        <p:nvSpPr>
          <p:cNvPr id="86" name="Google Shape;86;g27917eb20ca_0_315"/>
          <p:cNvSpPr/>
          <p:nvPr/>
        </p:nvSpPr>
        <p:spPr>
          <a:xfrm>
            <a:off x="0" y="4953000"/>
            <a:ext cx="12188700" cy="19050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g27917eb20ca_0_315"/>
          <p:cNvSpPr/>
          <p:nvPr/>
        </p:nvSpPr>
        <p:spPr>
          <a:xfrm>
            <a:off x="15" y="491507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g27917eb20ca_0_315"/>
          <p:cNvSpPr txBox="1"/>
          <p:nvPr>
            <p:ph type="title"/>
          </p:nvPr>
        </p:nvSpPr>
        <p:spPr>
          <a:xfrm>
            <a:off x="1097280" y="5074920"/>
            <a:ext cx="10113300" cy="822900"/>
          </a:xfrm>
          <a:prstGeom prst="rect">
            <a:avLst/>
          </a:prstGeom>
          <a:noFill/>
          <a:ln>
            <a:noFill/>
          </a:ln>
        </p:spPr>
        <p:txBody>
          <a:bodyPr anchorCtr="0" anchor="b" bIns="0" lIns="91425" spcFirstLastPara="1" rIns="91425" wrap="square" tIns="0">
            <a:noAutofit/>
          </a:bodyPr>
          <a:lstStyle>
            <a:lvl1pPr lvl="0" algn="l">
              <a:lnSpc>
                <a:spcPct val="85000"/>
              </a:lnSpc>
              <a:spcBef>
                <a:spcPts val="0"/>
              </a:spcBef>
              <a:spcAft>
                <a:spcPts val="0"/>
              </a:spcAft>
              <a:buClr>
                <a:srgbClr val="FFFFFF"/>
              </a:buClr>
              <a:buSzPts val="3600"/>
              <a:buFont typeface="Garamond"/>
              <a:buNone/>
              <a:defRPr b="0" sz="36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g27917eb20ca_0_315"/>
          <p:cNvSpPr/>
          <p:nvPr>
            <p:ph idx="2" type="pic"/>
          </p:nvPr>
        </p:nvSpPr>
        <p:spPr>
          <a:xfrm>
            <a:off x="15" y="0"/>
            <a:ext cx="12192000" cy="4915200"/>
          </a:xfrm>
          <a:prstGeom prst="rect">
            <a:avLst/>
          </a:prstGeom>
          <a:noFill/>
          <a:ln>
            <a:noFill/>
          </a:ln>
        </p:spPr>
      </p:sp>
      <p:sp>
        <p:nvSpPr>
          <p:cNvPr id="90" name="Google Shape;90;g27917eb20ca_0_315"/>
          <p:cNvSpPr txBox="1"/>
          <p:nvPr>
            <p:ph idx="1" type="body"/>
          </p:nvPr>
        </p:nvSpPr>
        <p:spPr>
          <a:xfrm>
            <a:off x="1097280" y="5907023"/>
            <a:ext cx="10113300" cy="5943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0"/>
              </a:spcBef>
              <a:spcAft>
                <a:spcPts val="0"/>
              </a:spcAft>
              <a:buSzPts val="1500"/>
              <a:buNone/>
              <a:defRPr sz="1500">
                <a:solidFill>
                  <a:srgbClr val="FFFFFF"/>
                </a:solidFill>
              </a:defRPr>
            </a:lvl1pPr>
            <a:lvl2pPr indent="-228600" lvl="1" marL="914400" algn="l">
              <a:lnSpc>
                <a:spcPct val="90000"/>
              </a:lnSpc>
              <a:spcBef>
                <a:spcPts val="6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91" name="Google Shape;91;g27917eb20ca_0_315"/>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g27917eb20ca_0_315"/>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g27917eb20ca_0_315"/>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5.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11" Type="http://schemas.openxmlformats.org/officeDocument/2006/relationships/slideLayout" Target="../slideLayouts/slideLayout34.xml"/><Relationship Id="rId10" Type="http://schemas.openxmlformats.org/officeDocument/2006/relationships/slideLayout" Target="../slideLayouts/slideLayout33.xml"/><Relationship Id="rId12" Type="http://schemas.openxmlformats.org/officeDocument/2006/relationships/theme" Target="../theme/theme2.xml"/><Relationship Id="rId9" Type="http://schemas.openxmlformats.org/officeDocument/2006/relationships/slideLayout" Target="../slideLayouts/slideLayout32.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g27917eb20ca_0_239"/>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g27917eb20ca_0_239"/>
          <p:cNvSpPr/>
          <p:nvPr/>
        </p:nvSpPr>
        <p:spPr>
          <a:xfrm>
            <a:off x="0" y="6334316"/>
            <a:ext cx="12192000" cy="66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g27917eb20ca_0_23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3F3F3F"/>
              </a:buClr>
              <a:buSzPts val="4800"/>
              <a:buFont typeface="Garamond"/>
              <a:buNone/>
              <a:defRPr b="0" i="0" sz="4800" u="none" cap="none" strike="noStrike">
                <a:solidFill>
                  <a:srgbClr val="3F3F3F"/>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3" name="Google Shape;13;g27917eb20ca_0_239"/>
          <p:cNvSpPr txBox="1"/>
          <p:nvPr>
            <p:ph idx="1" type="body"/>
          </p:nvPr>
        </p:nvSpPr>
        <p:spPr>
          <a:xfrm>
            <a:off x="1097280" y="1845734"/>
            <a:ext cx="10058400" cy="4023300"/>
          </a:xfrm>
          <a:prstGeom prst="rect">
            <a:avLst/>
          </a:prstGeom>
          <a:noFill/>
          <a:ln>
            <a:noFill/>
          </a:ln>
        </p:spPr>
        <p:txBody>
          <a:bodyPr anchorCtr="0" anchor="t" bIns="45700" lIns="0" spcFirstLastPara="1" rIns="0" wrap="square" tIns="45700">
            <a:normAutofit/>
          </a:bodyPr>
          <a:lstStyle>
            <a:lvl1pPr indent="-355600" lvl="0" marL="457200" marR="0" rtl="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Garamond"/>
                <a:ea typeface="Garamond"/>
                <a:cs typeface="Garamond"/>
                <a:sym typeface="Garamond"/>
              </a:defRPr>
            </a:lvl1pPr>
            <a:lvl2pPr indent="-342900" lvl="1" marL="914400" marR="0" rtl="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Garamond"/>
                <a:ea typeface="Garamond"/>
                <a:cs typeface="Garamond"/>
                <a:sym typeface="Garamond"/>
              </a:defRPr>
            </a:lvl2pPr>
            <a:lvl3pPr indent="-317500" lvl="2" marL="1371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3pPr>
            <a:lvl4pPr indent="-317500" lvl="3" marL="18288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4pPr>
            <a:lvl5pPr indent="-317500" lvl="4" marL="22860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9pPr>
          </a:lstStyle>
          <a:p/>
        </p:txBody>
      </p:sp>
      <p:sp>
        <p:nvSpPr>
          <p:cNvPr id="14" name="Google Shape;14;g27917eb20ca_0_239"/>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FFFFFF"/>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15" name="Google Shape;15;g27917eb20ca_0_239"/>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FFFFFF"/>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16" name="Google Shape;16;g27917eb20ca_0_23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7" name="Google Shape;17;g27917eb20ca_0_239"/>
          <p:cNvCxnSpPr/>
          <p:nvPr/>
        </p:nvCxnSpPr>
        <p:spPr>
          <a:xfrm>
            <a:off x="1193532" y="1737845"/>
            <a:ext cx="9966900" cy="0"/>
          </a:xfrm>
          <a:prstGeom prst="straightConnector1">
            <a:avLst/>
          </a:prstGeom>
          <a:noFill/>
          <a:ln cap="flat" cmpd="sng" w="9525">
            <a:solidFill>
              <a:srgbClr val="7F7F7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8" name="Shape 108"/>
        <p:cNvGrpSpPr/>
        <p:nvPr/>
      </p:nvGrpSpPr>
      <p:grpSpPr>
        <a:xfrm>
          <a:off x="0" y="0"/>
          <a:ext cx="0" cy="0"/>
          <a:chOff x="0" y="0"/>
          <a:chExt cx="0" cy="0"/>
        </a:xfrm>
      </p:grpSpPr>
      <p:sp>
        <p:nvSpPr>
          <p:cNvPr id="109" name="Google Shape;109;g27917eb20ca_0_580"/>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g27917eb20ca_0_580"/>
          <p:cNvSpPr/>
          <p:nvPr/>
        </p:nvSpPr>
        <p:spPr>
          <a:xfrm>
            <a:off x="0" y="6334316"/>
            <a:ext cx="12192000" cy="66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g27917eb20ca_0_580"/>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FEFEFE"/>
              </a:buClr>
              <a:buSzPts val="4800"/>
              <a:buFont typeface="Garamond"/>
              <a:buNone/>
              <a:defRPr b="0" i="0" sz="4800" u="none" cap="none" strike="noStrike">
                <a:solidFill>
                  <a:srgbClr val="FEFEFE"/>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2" name="Google Shape;112;g27917eb20ca_0_580"/>
          <p:cNvSpPr txBox="1"/>
          <p:nvPr>
            <p:ph idx="1" type="body"/>
          </p:nvPr>
        </p:nvSpPr>
        <p:spPr>
          <a:xfrm>
            <a:off x="1097280" y="1845734"/>
            <a:ext cx="10058400" cy="4023300"/>
          </a:xfrm>
          <a:prstGeom prst="rect">
            <a:avLst/>
          </a:prstGeom>
          <a:noFill/>
          <a:ln>
            <a:noFill/>
          </a:ln>
        </p:spPr>
        <p:txBody>
          <a:bodyPr anchorCtr="0" anchor="t" bIns="45700" lIns="0" spcFirstLastPara="1" rIns="0" wrap="square" tIns="45700">
            <a:normAutofit/>
          </a:bodyPr>
          <a:lstStyle>
            <a:lvl1pPr indent="-355600" lvl="0" marL="457200" marR="0" rtl="0" algn="l">
              <a:lnSpc>
                <a:spcPct val="90000"/>
              </a:lnSpc>
              <a:spcBef>
                <a:spcPts val="1200"/>
              </a:spcBef>
              <a:spcAft>
                <a:spcPts val="0"/>
              </a:spcAft>
              <a:buClr>
                <a:schemeClr val="accent1"/>
              </a:buClr>
              <a:buSzPts val="2000"/>
              <a:buFont typeface="Calibri"/>
              <a:buChar char=" "/>
              <a:defRPr b="0" i="0" sz="2000" u="none" cap="none" strike="noStrike">
                <a:solidFill>
                  <a:srgbClr val="FEFEFE"/>
                </a:solidFill>
                <a:latin typeface="Garamond"/>
                <a:ea typeface="Garamond"/>
                <a:cs typeface="Garamond"/>
                <a:sym typeface="Garamond"/>
              </a:defRPr>
            </a:lvl1pPr>
            <a:lvl2pPr indent="-342900" lvl="1" marL="914400" marR="0" rtl="0" algn="l">
              <a:lnSpc>
                <a:spcPct val="90000"/>
              </a:lnSpc>
              <a:spcBef>
                <a:spcPts val="200"/>
              </a:spcBef>
              <a:spcAft>
                <a:spcPts val="0"/>
              </a:spcAft>
              <a:buClr>
                <a:schemeClr val="accent1"/>
              </a:buClr>
              <a:buSzPts val="1800"/>
              <a:buFont typeface="Calibri"/>
              <a:buChar char="◦"/>
              <a:defRPr b="0" i="0" sz="1800" u="none" cap="none" strike="noStrike">
                <a:solidFill>
                  <a:srgbClr val="FEFEFE"/>
                </a:solidFill>
                <a:latin typeface="Garamond"/>
                <a:ea typeface="Garamond"/>
                <a:cs typeface="Garamond"/>
                <a:sym typeface="Garamond"/>
              </a:defRPr>
            </a:lvl2pPr>
            <a:lvl3pPr indent="-317500" lvl="2" marL="13716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Garamond"/>
                <a:ea typeface="Garamond"/>
                <a:cs typeface="Garamond"/>
                <a:sym typeface="Garamond"/>
              </a:defRPr>
            </a:lvl3pPr>
            <a:lvl4pPr indent="-317500" lvl="3" marL="18288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Garamond"/>
                <a:ea typeface="Garamond"/>
                <a:cs typeface="Garamond"/>
                <a:sym typeface="Garamond"/>
              </a:defRPr>
            </a:lvl4pPr>
            <a:lvl5pPr indent="-317500" lvl="4" marL="22860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Garamond"/>
                <a:ea typeface="Garamond"/>
                <a:cs typeface="Garamond"/>
                <a:sym typeface="Garamond"/>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Garamond"/>
                <a:ea typeface="Garamond"/>
                <a:cs typeface="Garamond"/>
                <a:sym typeface="Garamond"/>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Garamond"/>
                <a:ea typeface="Garamond"/>
                <a:cs typeface="Garamond"/>
                <a:sym typeface="Garamond"/>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FEFEFE"/>
                </a:solidFill>
                <a:latin typeface="Garamond"/>
                <a:ea typeface="Garamond"/>
                <a:cs typeface="Garamond"/>
                <a:sym typeface="Garamond"/>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FEFEFE"/>
                </a:solidFill>
                <a:latin typeface="Garamond"/>
                <a:ea typeface="Garamond"/>
                <a:cs typeface="Garamond"/>
                <a:sym typeface="Garamond"/>
              </a:defRPr>
            </a:lvl9pPr>
          </a:lstStyle>
          <a:p/>
        </p:txBody>
      </p:sp>
      <p:sp>
        <p:nvSpPr>
          <p:cNvPr id="113" name="Google Shape;113;g27917eb20ca_0_580"/>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FFFFFF"/>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9pPr>
          </a:lstStyle>
          <a:p/>
        </p:txBody>
      </p:sp>
      <p:sp>
        <p:nvSpPr>
          <p:cNvPr id="114" name="Google Shape;114;g27917eb20ca_0_580"/>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FFFFFF"/>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Garamond"/>
                <a:ea typeface="Garamond"/>
                <a:cs typeface="Garamond"/>
                <a:sym typeface="Garamond"/>
              </a:defRPr>
            </a:lvl9pPr>
          </a:lstStyle>
          <a:p/>
        </p:txBody>
      </p:sp>
      <p:sp>
        <p:nvSpPr>
          <p:cNvPr id="115" name="Google Shape;115;g27917eb20ca_0_580"/>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16" name="Google Shape;116;g27917eb20ca_0_580"/>
          <p:cNvCxnSpPr/>
          <p:nvPr/>
        </p:nvCxnSpPr>
        <p:spPr>
          <a:xfrm>
            <a:off x="1193532" y="1737845"/>
            <a:ext cx="9966900" cy="0"/>
          </a:xfrm>
          <a:prstGeom prst="straightConnector1">
            <a:avLst/>
          </a:prstGeom>
          <a:noFill/>
          <a:ln cap="flat" cmpd="sng" w="9525">
            <a:solidFill>
              <a:srgbClr val="FEFEFE"/>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61"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7" name="Shape 127"/>
        <p:cNvGrpSpPr/>
        <p:nvPr/>
      </p:nvGrpSpPr>
      <p:grpSpPr>
        <a:xfrm>
          <a:off x="0" y="0"/>
          <a:ext cx="0" cy="0"/>
          <a:chOff x="0" y="0"/>
          <a:chExt cx="0" cy="0"/>
        </a:xfrm>
      </p:grpSpPr>
      <p:sp>
        <p:nvSpPr>
          <p:cNvPr id="128" name="Google Shape;128;g2a01f1befa8_0_536"/>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g2a01f1befa8_0_536"/>
          <p:cNvSpPr/>
          <p:nvPr/>
        </p:nvSpPr>
        <p:spPr>
          <a:xfrm>
            <a:off x="0" y="6334316"/>
            <a:ext cx="12192000" cy="66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g2a01f1befa8_0_536"/>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3F3F3F"/>
              </a:buClr>
              <a:buSzPts val="4800"/>
              <a:buFont typeface="Garamond"/>
              <a:buNone/>
              <a:defRPr b="0" i="0" sz="4800" u="none" cap="none" strike="noStrike">
                <a:solidFill>
                  <a:srgbClr val="3F3F3F"/>
                </a:solidFill>
                <a:latin typeface="Garamond"/>
                <a:ea typeface="Garamond"/>
                <a:cs typeface="Garamond"/>
                <a:sym typeface="Garamond"/>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31" name="Google Shape;131;g2a01f1befa8_0_536"/>
          <p:cNvSpPr txBox="1"/>
          <p:nvPr>
            <p:ph idx="1" type="body"/>
          </p:nvPr>
        </p:nvSpPr>
        <p:spPr>
          <a:xfrm>
            <a:off x="1097280" y="1845734"/>
            <a:ext cx="10058400" cy="4023300"/>
          </a:xfrm>
          <a:prstGeom prst="rect">
            <a:avLst/>
          </a:prstGeom>
          <a:noFill/>
          <a:ln>
            <a:noFill/>
          </a:ln>
        </p:spPr>
        <p:txBody>
          <a:bodyPr anchorCtr="0" anchor="t" bIns="45700" lIns="0" spcFirstLastPara="1" rIns="0" wrap="square" tIns="45700">
            <a:normAutofit/>
          </a:bodyPr>
          <a:lstStyle>
            <a:lvl1pPr indent="-355600" lvl="0" marL="457200" marR="0" rtl="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Garamond"/>
                <a:ea typeface="Garamond"/>
                <a:cs typeface="Garamond"/>
                <a:sym typeface="Garamond"/>
              </a:defRPr>
            </a:lvl1pPr>
            <a:lvl2pPr indent="-342900" lvl="1" marL="914400" marR="0" rtl="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Garamond"/>
                <a:ea typeface="Garamond"/>
                <a:cs typeface="Garamond"/>
                <a:sym typeface="Garamond"/>
              </a:defRPr>
            </a:lvl2pPr>
            <a:lvl3pPr indent="-317500" lvl="2" marL="1371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3pPr>
            <a:lvl4pPr indent="-317500" lvl="3" marL="18288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4pPr>
            <a:lvl5pPr indent="-317500" lvl="4" marL="22860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9pPr>
          </a:lstStyle>
          <a:p/>
        </p:txBody>
      </p:sp>
      <p:sp>
        <p:nvSpPr>
          <p:cNvPr id="132" name="Google Shape;132;g2a01f1befa8_0_536"/>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FFFFFF"/>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33" name="Google Shape;133;g2a01f1befa8_0_536"/>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900" u="none" cap="none" strike="noStrike">
                <a:solidFill>
                  <a:srgbClr val="FFFFFF"/>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34" name="Google Shape;134;g2a01f1befa8_0_536"/>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rgbClr val="FFFFFF"/>
                </a:solidFill>
                <a:latin typeface="Garamond"/>
                <a:ea typeface="Garamond"/>
                <a:cs typeface="Garamond"/>
                <a:sym typeface="Garamond"/>
              </a:defRPr>
            </a:lvl1pPr>
            <a:lvl2pPr indent="0" lvl="1" marL="0" marR="0" rtl="0" algn="r">
              <a:spcBef>
                <a:spcPts val="0"/>
              </a:spcBef>
              <a:buNone/>
              <a:defRPr b="0" i="0" sz="1050" u="none" cap="none" strike="noStrike">
                <a:solidFill>
                  <a:srgbClr val="FFFFFF"/>
                </a:solidFill>
                <a:latin typeface="Garamond"/>
                <a:ea typeface="Garamond"/>
                <a:cs typeface="Garamond"/>
                <a:sym typeface="Garamond"/>
              </a:defRPr>
            </a:lvl2pPr>
            <a:lvl3pPr indent="0" lvl="2" marL="0" marR="0" rtl="0" algn="r">
              <a:spcBef>
                <a:spcPts val="0"/>
              </a:spcBef>
              <a:buNone/>
              <a:defRPr b="0" i="0" sz="1050" u="none" cap="none" strike="noStrike">
                <a:solidFill>
                  <a:srgbClr val="FFFFFF"/>
                </a:solidFill>
                <a:latin typeface="Garamond"/>
                <a:ea typeface="Garamond"/>
                <a:cs typeface="Garamond"/>
                <a:sym typeface="Garamond"/>
              </a:defRPr>
            </a:lvl3pPr>
            <a:lvl4pPr indent="0" lvl="3" marL="0" marR="0" rtl="0" algn="r">
              <a:spcBef>
                <a:spcPts val="0"/>
              </a:spcBef>
              <a:buNone/>
              <a:defRPr b="0" i="0" sz="1050" u="none" cap="none" strike="noStrike">
                <a:solidFill>
                  <a:srgbClr val="FFFFFF"/>
                </a:solidFill>
                <a:latin typeface="Garamond"/>
                <a:ea typeface="Garamond"/>
                <a:cs typeface="Garamond"/>
                <a:sym typeface="Garamond"/>
              </a:defRPr>
            </a:lvl4pPr>
            <a:lvl5pPr indent="0" lvl="4" marL="0" marR="0" rtl="0" algn="r">
              <a:spcBef>
                <a:spcPts val="0"/>
              </a:spcBef>
              <a:buNone/>
              <a:defRPr b="0" i="0" sz="1050" u="none" cap="none" strike="noStrike">
                <a:solidFill>
                  <a:srgbClr val="FFFFFF"/>
                </a:solidFill>
                <a:latin typeface="Garamond"/>
                <a:ea typeface="Garamond"/>
                <a:cs typeface="Garamond"/>
                <a:sym typeface="Garamond"/>
              </a:defRPr>
            </a:lvl5pPr>
            <a:lvl6pPr indent="0" lvl="5" marL="0" marR="0" rtl="0" algn="r">
              <a:spcBef>
                <a:spcPts val="0"/>
              </a:spcBef>
              <a:buNone/>
              <a:defRPr b="0" i="0" sz="1050" u="none" cap="none" strike="noStrike">
                <a:solidFill>
                  <a:srgbClr val="FFFFFF"/>
                </a:solidFill>
                <a:latin typeface="Garamond"/>
                <a:ea typeface="Garamond"/>
                <a:cs typeface="Garamond"/>
                <a:sym typeface="Garamond"/>
              </a:defRPr>
            </a:lvl6pPr>
            <a:lvl7pPr indent="0" lvl="6" marL="0" marR="0" rtl="0" algn="r">
              <a:spcBef>
                <a:spcPts val="0"/>
              </a:spcBef>
              <a:buNone/>
              <a:defRPr b="0" i="0" sz="1050" u="none" cap="none" strike="noStrike">
                <a:solidFill>
                  <a:srgbClr val="FFFFFF"/>
                </a:solidFill>
                <a:latin typeface="Garamond"/>
                <a:ea typeface="Garamond"/>
                <a:cs typeface="Garamond"/>
                <a:sym typeface="Garamond"/>
              </a:defRPr>
            </a:lvl7pPr>
            <a:lvl8pPr indent="0" lvl="7" marL="0" marR="0" rtl="0" algn="r">
              <a:spcBef>
                <a:spcPts val="0"/>
              </a:spcBef>
              <a:buNone/>
              <a:defRPr b="0" i="0" sz="1050" u="none" cap="none" strike="noStrike">
                <a:solidFill>
                  <a:srgbClr val="FFFFFF"/>
                </a:solidFill>
                <a:latin typeface="Garamond"/>
                <a:ea typeface="Garamond"/>
                <a:cs typeface="Garamond"/>
                <a:sym typeface="Garamond"/>
              </a:defRPr>
            </a:lvl8pPr>
            <a:lvl9pPr indent="0" lvl="8" marL="0" marR="0" rtl="0" algn="r">
              <a:spcBef>
                <a:spcPts val="0"/>
              </a:spcBef>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35" name="Google Shape;135;g2a01f1befa8_0_536"/>
          <p:cNvCxnSpPr/>
          <p:nvPr/>
        </p:nvCxnSpPr>
        <p:spPr>
          <a:xfrm>
            <a:off x="1193532" y="1737845"/>
            <a:ext cx="9966900" cy="0"/>
          </a:xfrm>
          <a:prstGeom prst="straightConnector1">
            <a:avLst/>
          </a:prstGeom>
          <a:noFill/>
          <a:ln cap="flat" cmpd="sng" w="9525">
            <a:solidFill>
              <a:srgbClr val="7F7F7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6" name="Shape 226"/>
        <p:cNvGrpSpPr/>
        <p:nvPr/>
      </p:nvGrpSpPr>
      <p:grpSpPr>
        <a:xfrm>
          <a:off x="0" y="0"/>
          <a:ext cx="0" cy="0"/>
          <a:chOff x="0" y="0"/>
          <a:chExt cx="0" cy="0"/>
        </a:xfrm>
      </p:grpSpPr>
      <p:sp>
        <p:nvSpPr>
          <p:cNvPr id="227" name="Google Shape;227;g2a01f1befa8_0_782"/>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g2a01f1befa8_0_782"/>
          <p:cNvSpPr/>
          <p:nvPr/>
        </p:nvSpPr>
        <p:spPr>
          <a:xfrm>
            <a:off x="0" y="6334316"/>
            <a:ext cx="12192000" cy="66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g2a01f1befa8_0_782"/>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3F3F3F"/>
              </a:buClr>
              <a:buSzPts val="4800"/>
              <a:buFont typeface="Garamond"/>
              <a:buNone/>
              <a:defRPr b="0" i="0" sz="4800" u="none" cap="none" strike="noStrike">
                <a:solidFill>
                  <a:srgbClr val="3F3F3F"/>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30" name="Google Shape;230;g2a01f1befa8_0_782"/>
          <p:cNvSpPr txBox="1"/>
          <p:nvPr>
            <p:ph idx="1" type="body"/>
          </p:nvPr>
        </p:nvSpPr>
        <p:spPr>
          <a:xfrm>
            <a:off x="1097280" y="1845734"/>
            <a:ext cx="10058400" cy="4023300"/>
          </a:xfrm>
          <a:prstGeom prst="rect">
            <a:avLst/>
          </a:prstGeom>
          <a:noFill/>
          <a:ln>
            <a:noFill/>
          </a:ln>
        </p:spPr>
        <p:txBody>
          <a:bodyPr anchorCtr="0" anchor="t" bIns="45700" lIns="0" spcFirstLastPara="1" rIns="0" wrap="square" tIns="45700">
            <a:normAutofit/>
          </a:bodyPr>
          <a:lstStyle>
            <a:lvl1pPr indent="-355600" lvl="0" marL="457200" marR="0" rtl="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Garamond"/>
                <a:ea typeface="Garamond"/>
                <a:cs typeface="Garamond"/>
                <a:sym typeface="Garamond"/>
              </a:defRPr>
            </a:lvl1pPr>
            <a:lvl2pPr indent="-342900" lvl="1" marL="914400" marR="0" rtl="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Garamond"/>
                <a:ea typeface="Garamond"/>
                <a:cs typeface="Garamond"/>
                <a:sym typeface="Garamond"/>
              </a:defRPr>
            </a:lvl2pPr>
            <a:lvl3pPr indent="-317500" lvl="2" marL="1371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3pPr>
            <a:lvl4pPr indent="-317500" lvl="3" marL="18288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4pPr>
            <a:lvl5pPr indent="-317500" lvl="4" marL="22860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Garamond"/>
                <a:ea typeface="Garamond"/>
                <a:cs typeface="Garamond"/>
                <a:sym typeface="Garamond"/>
              </a:defRPr>
            </a:lvl9pPr>
          </a:lstStyle>
          <a:p/>
        </p:txBody>
      </p:sp>
      <p:sp>
        <p:nvSpPr>
          <p:cNvPr id="231" name="Google Shape;231;g2a01f1befa8_0_782"/>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FFFFFF"/>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232" name="Google Shape;232;g2a01f1befa8_0_782"/>
          <p:cNvSpPr txBox="1"/>
          <p:nvPr>
            <p:ph idx="11" type="ftr"/>
          </p:nvPr>
        </p:nvSpPr>
        <p:spPr>
          <a:xfrm>
            <a:off x="3686185" y="6459785"/>
            <a:ext cx="4822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FFFFFF"/>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233" name="Google Shape;233;g2a01f1befa8_0_782"/>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50"/>
              <a:buFont typeface="Arial"/>
              <a:buNone/>
              <a:defRPr b="0" i="0" sz="10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234" name="Google Shape;234;g2a01f1befa8_0_782"/>
          <p:cNvCxnSpPr/>
          <p:nvPr/>
        </p:nvCxnSpPr>
        <p:spPr>
          <a:xfrm>
            <a:off x="1193532" y="1737845"/>
            <a:ext cx="9966900" cy="0"/>
          </a:xfrm>
          <a:prstGeom prst="straightConnector1">
            <a:avLst/>
          </a:prstGeom>
          <a:noFill/>
          <a:ln cap="flat" cmpd="sng" w="9525">
            <a:solidFill>
              <a:srgbClr val="7F7F7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drive.google.com/file/d/1YagP-Y2btAUJhFGvbF0HYjy_sDiKOAIP/view?usp=sharing" TargetMode="External"/><Relationship Id="rId4" Type="http://schemas.openxmlformats.org/officeDocument/2006/relationships/hyperlink" Target="https://www.overleaf.com/project/65223ec7a324640dcb129f44"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1.png"/><Relationship Id="rId4" Type="http://schemas.openxmlformats.org/officeDocument/2006/relationships/image" Target="../media/image19.png"/><Relationship Id="rId5" Type="http://schemas.openxmlformats.org/officeDocument/2006/relationships/image" Target="../media/image14.png"/><Relationship Id="rId6" Type="http://schemas.openxmlformats.org/officeDocument/2006/relationships/image" Target="../media/image10.png"/><Relationship Id="rId7" Type="http://schemas.openxmlformats.org/officeDocument/2006/relationships/image" Target="../media/image15.png"/><Relationship Id="rId8"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www.iatmsi.iiitm.ac.in/" TargetMode="External"/><Relationship Id="rId4" Type="http://schemas.openxmlformats.org/officeDocument/2006/relationships/hyperlink" Target="https://www.eceksrct.net/aimla2024" TargetMode="External"/><Relationship Id="rId5" Type="http://schemas.openxmlformats.org/officeDocument/2006/relationships/hyperlink" Target="https://iroglobal.com/icoicc/2023/" TargetMode="External"/><Relationship Id="rId6" Type="http://schemas.openxmlformats.org/officeDocument/2006/relationships/hyperlink" Target="https://www.ettis.org/" TargetMode="External"/><Relationship Id="rId7" Type="http://schemas.openxmlformats.org/officeDocument/2006/relationships/hyperlink" Target="https://upgcm.ac.in/InternationalConference2024/M__261" TargetMode="External"/><Relationship Id="rId8" Type="http://schemas.openxmlformats.org/officeDocument/2006/relationships/hyperlink" Target="http://convergencex.org/"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2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www.youtube.com/watch?v=oxXpB9pSETo" TargetMode="Externa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drive.google.com/file/d/1AH6fdmGWxDacAhnJ4M98MdJ7dpCSDsqg/view"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8" name="Shape 328"/>
        <p:cNvGrpSpPr/>
        <p:nvPr/>
      </p:nvGrpSpPr>
      <p:grpSpPr>
        <a:xfrm>
          <a:off x="0" y="0"/>
          <a:ext cx="0" cy="0"/>
          <a:chOff x="0" y="0"/>
          <a:chExt cx="0" cy="0"/>
        </a:xfrm>
      </p:grpSpPr>
      <p:sp>
        <p:nvSpPr>
          <p:cNvPr id="329" name="Google Shape;329;g27917eb20ca_0_169"/>
          <p:cNvSpPr txBox="1"/>
          <p:nvPr>
            <p:ph type="ctrTitle"/>
          </p:nvPr>
        </p:nvSpPr>
        <p:spPr>
          <a:xfrm>
            <a:off x="3894000" y="668225"/>
            <a:ext cx="7921500" cy="1202700"/>
          </a:xfrm>
          <a:prstGeom prst="rect">
            <a:avLst/>
          </a:prstGeom>
          <a:noFill/>
          <a:ln>
            <a:noFill/>
          </a:ln>
        </p:spPr>
        <p:txBody>
          <a:bodyPr anchorCtr="0" anchor="ctr" bIns="45700" lIns="91425" spcFirstLastPara="1" rIns="91425" wrap="square" tIns="45700">
            <a:noAutofit/>
          </a:bodyPr>
          <a:lstStyle/>
          <a:p>
            <a:pPr indent="0" lvl="0" marL="0" rtl="0" algn="ctr">
              <a:lnSpc>
                <a:spcPct val="85000"/>
              </a:lnSpc>
              <a:spcBef>
                <a:spcPts val="0"/>
              </a:spcBef>
              <a:spcAft>
                <a:spcPts val="0"/>
              </a:spcAft>
              <a:buClr>
                <a:srgbClr val="262626"/>
              </a:buClr>
              <a:buSzPts val="3200"/>
              <a:buFont typeface="Garamond"/>
              <a:buNone/>
            </a:pPr>
            <a:r>
              <a:rPr b="1" lang="en-US" sz="3200"/>
              <a:t>UE20CS390B Capstone Project Phase 2</a:t>
            </a:r>
            <a:br>
              <a:rPr b="1" lang="en-US" sz="3200"/>
            </a:br>
            <a:r>
              <a:rPr lang="en-US" sz="2800">
                <a:solidFill>
                  <a:srgbClr val="FF0000"/>
                </a:solidFill>
                <a:latin typeface="Trebuchet MS"/>
                <a:ea typeface="Trebuchet MS"/>
                <a:cs typeface="Trebuchet MS"/>
                <a:sym typeface="Trebuchet MS"/>
              </a:rPr>
              <a:t>END SEMESTER ASSESSMENT REVIEW</a:t>
            </a:r>
            <a:endParaRPr b="1" sz="3200"/>
          </a:p>
        </p:txBody>
      </p:sp>
      <p:sp>
        <p:nvSpPr>
          <p:cNvPr id="330" name="Google Shape;330;g27917eb20ca_0_169"/>
          <p:cNvSpPr txBox="1"/>
          <p:nvPr>
            <p:ph idx="1" type="subTitle"/>
          </p:nvPr>
        </p:nvSpPr>
        <p:spPr>
          <a:xfrm>
            <a:off x="1089425" y="4455625"/>
            <a:ext cx="7140300" cy="18924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1300"/>
              <a:buNone/>
            </a:pPr>
            <a:r>
              <a:rPr b="1" lang="en-US" sz="1300">
                <a:solidFill>
                  <a:schemeClr val="dk1"/>
                </a:solidFill>
              </a:rPr>
              <a:t>PRESENTED BY</a:t>
            </a:r>
            <a:endParaRPr/>
          </a:p>
          <a:p>
            <a:pPr indent="0" lvl="0" marL="0" rtl="0" algn="l">
              <a:lnSpc>
                <a:spcPct val="90000"/>
              </a:lnSpc>
              <a:spcBef>
                <a:spcPts val="1400"/>
              </a:spcBef>
              <a:spcAft>
                <a:spcPts val="0"/>
              </a:spcAft>
              <a:buSzPts val="1500"/>
              <a:buNone/>
            </a:pPr>
            <a:r>
              <a:rPr lang="en-US" sz="1500">
                <a:solidFill>
                  <a:schemeClr val="dk1"/>
                </a:solidFill>
              </a:rPr>
              <a:t>Abbu Bucker Siddique 	   PES1UG20CS617        Hithesh D Nayak  PES1UG20CS646</a:t>
            </a:r>
            <a:endParaRPr sz="1500">
              <a:solidFill>
                <a:schemeClr val="dk1"/>
              </a:solidFill>
            </a:endParaRPr>
          </a:p>
          <a:p>
            <a:pPr indent="0" lvl="0" marL="0" rtl="0" algn="l">
              <a:lnSpc>
                <a:spcPct val="90000"/>
              </a:lnSpc>
              <a:spcBef>
                <a:spcPts val="1400"/>
              </a:spcBef>
              <a:spcAft>
                <a:spcPts val="0"/>
              </a:spcAft>
              <a:buSzPts val="1500"/>
              <a:buNone/>
            </a:pPr>
            <a:r>
              <a:rPr lang="en-US" sz="1500">
                <a:solidFill>
                  <a:schemeClr val="dk1"/>
                </a:solidFill>
              </a:rPr>
              <a:t>Mohammed Anas Danish  PES1UG20CS614       Thejas N U 	 PES1UG20CS606</a:t>
            </a:r>
            <a:endParaRPr sz="1500">
              <a:solidFill>
                <a:schemeClr val="dk1"/>
              </a:solidFill>
            </a:endParaRPr>
          </a:p>
          <a:p>
            <a:pPr indent="0" lvl="0" marL="0" rtl="0" algn="l">
              <a:lnSpc>
                <a:spcPct val="90000"/>
              </a:lnSpc>
              <a:spcBef>
                <a:spcPts val="1400"/>
              </a:spcBef>
              <a:spcAft>
                <a:spcPts val="0"/>
              </a:spcAft>
              <a:buSzPts val="1500"/>
              <a:buNone/>
            </a:pPr>
            <a:r>
              <a:t/>
            </a:r>
            <a:endParaRPr sz="1500">
              <a:solidFill>
                <a:schemeClr val="dk1"/>
              </a:solidFill>
            </a:endParaRPr>
          </a:p>
          <a:p>
            <a:pPr indent="0" lvl="0" marL="0" rtl="0" algn="l">
              <a:lnSpc>
                <a:spcPct val="90000"/>
              </a:lnSpc>
              <a:spcBef>
                <a:spcPts val="1400"/>
              </a:spcBef>
              <a:spcAft>
                <a:spcPts val="0"/>
              </a:spcAft>
              <a:buSzPts val="1500"/>
              <a:buNone/>
            </a:pPr>
            <a:r>
              <a:rPr lang="en-US" sz="1500">
                <a:solidFill>
                  <a:schemeClr val="dk1"/>
                </a:solidFill>
              </a:rPr>
              <a:t>DEPARTMENT OF CSE PES UNIVERSITY</a:t>
            </a:r>
            <a:endParaRPr sz="1500">
              <a:solidFill>
                <a:schemeClr val="dk1"/>
              </a:solidFill>
            </a:endParaRPr>
          </a:p>
        </p:txBody>
      </p:sp>
      <p:sp>
        <p:nvSpPr>
          <p:cNvPr id="331" name="Google Shape;331;g27917eb20ca_0_169"/>
          <p:cNvSpPr txBox="1"/>
          <p:nvPr/>
        </p:nvSpPr>
        <p:spPr>
          <a:xfrm>
            <a:off x="8297756" y="4455619"/>
            <a:ext cx="3336000" cy="1504500"/>
          </a:xfrm>
          <a:prstGeom prst="rect">
            <a:avLst/>
          </a:prstGeom>
          <a:noFill/>
          <a:ln>
            <a:noFill/>
          </a:ln>
        </p:spPr>
        <p:txBody>
          <a:bodyPr anchorCtr="0" anchor="t" bIns="45700" lIns="91425" spcFirstLastPara="1" rIns="91425" wrap="square" tIns="45700">
            <a:noAutofit/>
          </a:bodyPr>
          <a:lstStyle/>
          <a:p>
            <a:pPr indent="0" lvl="0" marL="0" marR="0" rtl="0" algn="l">
              <a:lnSpc>
                <a:spcPct val="70000"/>
              </a:lnSpc>
              <a:spcBef>
                <a:spcPts val="0"/>
              </a:spcBef>
              <a:spcAft>
                <a:spcPts val="0"/>
              </a:spcAft>
              <a:buClr>
                <a:schemeClr val="accent1"/>
              </a:buClr>
              <a:buSzPts val="1300"/>
              <a:buFont typeface="Calibri"/>
              <a:buNone/>
            </a:pPr>
            <a:r>
              <a:rPr b="1" i="0" lang="en-US" sz="1300" u="none" cap="none" strike="noStrike">
                <a:solidFill>
                  <a:schemeClr val="dk1"/>
                </a:solidFill>
                <a:latin typeface="Garamond"/>
                <a:ea typeface="Garamond"/>
                <a:cs typeface="Garamond"/>
                <a:sym typeface="Garamond"/>
              </a:rPr>
              <a:t>UNDER THE GUIDANCE OF</a:t>
            </a:r>
            <a:endParaRPr b="0" i="0" sz="1400" u="none" cap="none" strike="noStrike">
              <a:solidFill>
                <a:srgbClr val="000000"/>
              </a:solidFill>
              <a:latin typeface="Arial"/>
              <a:ea typeface="Arial"/>
              <a:cs typeface="Arial"/>
              <a:sym typeface="Arial"/>
            </a:endParaRPr>
          </a:p>
          <a:p>
            <a:pPr indent="0" lvl="0" marL="0" marR="0" rtl="0" algn="l">
              <a:lnSpc>
                <a:spcPct val="70000"/>
              </a:lnSpc>
              <a:spcBef>
                <a:spcPts val="1400"/>
              </a:spcBef>
              <a:spcAft>
                <a:spcPts val="0"/>
              </a:spcAft>
              <a:buClr>
                <a:schemeClr val="accent1"/>
              </a:buClr>
              <a:buSzPts val="1300"/>
              <a:buFont typeface="Calibri"/>
              <a:buNone/>
            </a:pPr>
            <a:r>
              <a:rPr b="0" i="0" lang="en-US" sz="1300" u="none" cap="none" strike="noStrike">
                <a:solidFill>
                  <a:schemeClr val="dk1"/>
                </a:solidFill>
                <a:latin typeface="Garamond"/>
                <a:ea typeface="Garamond"/>
                <a:cs typeface="Garamond"/>
                <a:sym typeface="Garamond"/>
              </a:rPr>
              <a:t>DR. MAMATHA.H.R</a:t>
            </a:r>
            <a:endParaRPr b="0" i="0" sz="1300" u="none" cap="none" strike="noStrike">
              <a:solidFill>
                <a:schemeClr val="dk1"/>
              </a:solidFill>
              <a:latin typeface="Garamond"/>
              <a:ea typeface="Garamond"/>
              <a:cs typeface="Garamond"/>
              <a:sym typeface="Garamond"/>
            </a:endParaRPr>
          </a:p>
          <a:p>
            <a:pPr indent="0" lvl="0" marL="0" marR="0" rtl="0" algn="l">
              <a:lnSpc>
                <a:spcPct val="70000"/>
              </a:lnSpc>
              <a:spcBef>
                <a:spcPts val="1400"/>
              </a:spcBef>
              <a:spcAft>
                <a:spcPts val="0"/>
              </a:spcAft>
              <a:buClr>
                <a:schemeClr val="accent1"/>
              </a:buClr>
              <a:buSzPts val="1300"/>
              <a:buFont typeface="Calibri"/>
              <a:buNone/>
            </a:pPr>
            <a:r>
              <a:rPr b="0" i="0" lang="en-US" sz="1300" u="none" cap="none" strike="noStrike">
                <a:solidFill>
                  <a:schemeClr val="dk1"/>
                </a:solidFill>
                <a:latin typeface="Garamond"/>
                <a:ea typeface="Garamond"/>
                <a:cs typeface="Garamond"/>
                <a:sym typeface="Garamond"/>
              </a:rPr>
              <a:t>HOD &amp; PROFESSOR,</a:t>
            </a:r>
            <a:endParaRPr b="0" i="0" sz="1400" u="none" cap="none" strike="noStrike">
              <a:solidFill>
                <a:srgbClr val="000000"/>
              </a:solidFill>
              <a:latin typeface="Arial"/>
              <a:ea typeface="Arial"/>
              <a:cs typeface="Arial"/>
              <a:sym typeface="Arial"/>
            </a:endParaRPr>
          </a:p>
          <a:p>
            <a:pPr indent="0" lvl="0" marL="0" marR="0" rtl="0" algn="l">
              <a:lnSpc>
                <a:spcPct val="70000"/>
              </a:lnSpc>
              <a:spcBef>
                <a:spcPts val="1400"/>
              </a:spcBef>
              <a:spcAft>
                <a:spcPts val="0"/>
              </a:spcAft>
              <a:buClr>
                <a:schemeClr val="accent1"/>
              </a:buClr>
              <a:buSzPts val="1300"/>
              <a:buFont typeface="Calibri"/>
              <a:buNone/>
            </a:pPr>
            <a:r>
              <a:rPr b="0" i="0" lang="en-US" sz="1300" u="none" cap="none" strike="noStrike">
                <a:solidFill>
                  <a:schemeClr val="dk1"/>
                </a:solidFill>
                <a:latin typeface="Garamond"/>
                <a:ea typeface="Garamond"/>
                <a:cs typeface="Garamond"/>
                <a:sym typeface="Garamond"/>
              </a:rPr>
              <a:t>DEPARTMENT OF CSE,</a:t>
            </a:r>
            <a:endParaRPr b="0" i="0" sz="1300" u="none" cap="none" strike="noStrike">
              <a:solidFill>
                <a:schemeClr val="dk1"/>
              </a:solidFill>
              <a:latin typeface="Garamond"/>
              <a:ea typeface="Garamond"/>
              <a:cs typeface="Garamond"/>
              <a:sym typeface="Garamond"/>
            </a:endParaRPr>
          </a:p>
          <a:p>
            <a:pPr indent="0" lvl="0" marL="0" marR="0" rtl="0" algn="l">
              <a:lnSpc>
                <a:spcPct val="70000"/>
              </a:lnSpc>
              <a:spcBef>
                <a:spcPts val="1400"/>
              </a:spcBef>
              <a:spcAft>
                <a:spcPts val="0"/>
              </a:spcAft>
              <a:buClr>
                <a:schemeClr val="accent1"/>
              </a:buClr>
              <a:buSzPts val="1300"/>
              <a:buFont typeface="Calibri"/>
              <a:buNone/>
            </a:pPr>
            <a:r>
              <a:rPr b="0" i="0" lang="en-US" sz="1300" u="none" cap="none" strike="noStrike">
                <a:solidFill>
                  <a:schemeClr val="dk1"/>
                </a:solidFill>
                <a:latin typeface="Garamond"/>
                <a:ea typeface="Garamond"/>
                <a:cs typeface="Garamond"/>
                <a:sym typeface="Garamond"/>
              </a:rPr>
              <a:t>PES UNIVERSITY</a:t>
            </a:r>
            <a:endParaRPr b="0" i="0" sz="1300" u="none" cap="none" strike="noStrike">
              <a:solidFill>
                <a:schemeClr val="dk1"/>
              </a:solidFill>
              <a:latin typeface="Garamond"/>
              <a:ea typeface="Garamond"/>
              <a:cs typeface="Garamond"/>
              <a:sym typeface="Garamond"/>
            </a:endParaRPr>
          </a:p>
        </p:txBody>
      </p:sp>
      <p:sp>
        <p:nvSpPr>
          <p:cNvPr id="332" name="Google Shape;332;g27917eb20ca_0_16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333" name="Google Shape;333;g27917eb20ca_0_169"/>
          <p:cNvSpPr txBox="1"/>
          <p:nvPr/>
        </p:nvSpPr>
        <p:spPr>
          <a:xfrm>
            <a:off x="4428781" y="1983036"/>
            <a:ext cx="7061700" cy="156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4800"/>
              <a:buFont typeface="Arial"/>
              <a:buNone/>
            </a:pPr>
            <a:r>
              <a:rPr b="1" i="0" lang="en-US" sz="4800" u="none" cap="none" strike="noStrike">
                <a:solidFill>
                  <a:schemeClr val="dk1"/>
                </a:solidFill>
                <a:latin typeface="Garamond"/>
                <a:ea typeface="Garamond"/>
                <a:cs typeface="Garamond"/>
                <a:sym typeface="Garamond"/>
              </a:rPr>
              <a:t>Detection of Deepfake Videos</a:t>
            </a:r>
            <a:endParaRPr b="0" i="0" sz="4800" u="none" cap="none" strike="noStrike">
              <a:solidFill>
                <a:schemeClr val="dk1"/>
              </a:solidFill>
              <a:latin typeface="Garamond"/>
              <a:ea typeface="Garamond"/>
              <a:cs typeface="Garamond"/>
              <a:sym typeface="Garamond"/>
            </a:endParaRPr>
          </a:p>
        </p:txBody>
      </p:sp>
      <p:sp>
        <p:nvSpPr>
          <p:cNvPr id="334" name="Google Shape;334;g27917eb20ca_0_169"/>
          <p:cNvSpPr txBox="1"/>
          <p:nvPr/>
        </p:nvSpPr>
        <p:spPr>
          <a:xfrm>
            <a:off x="4428775" y="3665025"/>
            <a:ext cx="70617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chemeClr val="dk1"/>
                </a:solidFill>
                <a:latin typeface="Garamond"/>
                <a:ea typeface="Garamond"/>
                <a:cs typeface="Garamond"/>
                <a:sym typeface="Garamond"/>
              </a:rPr>
              <a:t>Project Id: </a:t>
            </a:r>
            <a:r>
              <a:rPr b="0" i="0" lang="en-US" sz="2000" u="none" cap="none" strike="noStrike">
                <a:solidFill>
                  <a:schemeClr val="dk1"/>
                </a:solidFill>
                <a:latin typeface="Garamond"/>
                <a:ea typeface="Garamond"/>
                <a:cs typeface="Garamond"/>
                <a:sym typeface="Garamond"/>
              </a:rPr>
              <a:t>PW23_MHR_01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chemeClr val="dk1"/>
              </a:solidFill>
              <a:latin typeface="Garamond"/>
              <a:ea typeface="Garamond"/>
              <a:cs typeface="Garamond"/>
              <a:sym typeface="Garamond"/>
            </a:endParaRPr>
          </a:p>
        </p:txBody>
      </p:sp>
      <p:pic>
        <p:nvPicPr>
          <p:cNvPr id="335" name="Google Shape;335;g27917eb20ca_0_169"/>
          <p:cNvPicPr preferRelativeResize="0"/>
          <p:nvPr/>
        </p:nvPicPr>
        <p:blipFill rotWithShape="1">
          <a:blip r:embed="rId3">
            <a:alphaModFix/>
          </a:blip>
          <a:srcRect b="0" l="0" r="0" t="0"/>
          <a:stretch/>
        </p:blipFill>
        <p:spPr>
          <a:xfrm>
            <a:off x="1301456" y="413666"/>
            <a:ext cx="2175169" cy="355669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g28b528bf42b_0_0"/>
          <p:cNvSpPr txBox="1"/>
          <p:nvPr>
            <p:ph type="title"/>
          </p:nvPr>
        </p:nvSpPr>
        <p:spPr>
          <a:xfrm>
            <a:off x="1066800" y="910777"/>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Design Details - Architecture</a:t>
            </a:r>
            <a:endParaRPr sz="3300"/>
          </a:p>
        </p:txBody>
      </p:sp>
      <p:sp>
        <p:nvSpPr>
          <p:cNvPr id="474" name="Google Shape;474;g28b528bf42b_0_0"/>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475" name="Google Shape;475;g28b528bf42b_0_0"/>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476" name="Google Shape;476;g28b528bf42b_0_0"/>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pic>
        <p:nvPicPr>
          <p:cNvPr id="477" name="Google Shape;477;g28b528bf42b_0_0"/>
          <p:cNvPicPr preferRelativeResize="0"/>
          <p:nvPr/>
        </p:nvPicPr>
        <p:blipFill>
          <a:blip r:embed="rId3">
            <a:alphaModFix/>
          </a:blip>
          <a:stretch>
            <a:fillRect/>
          </a:stretch>
        </p:blipFill>
        <p:spPr>
          <a:xfrm>
            <a:off x="1066800" y="2218063"/>
            <a:ext cx="10058400" cy="355871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g2a01f1befa8_0_499"/>
          <p:cNvSpPr txBox="1"/>
          <p:nvPr>
            <p:ph type="title"/>
          </p:nvPr>
        </p:nvSpPr>
        <p:spPr>
          <a:xfrm>
            <a:off x="1097275" y="960727"/>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chemeClr val="dk1"/>
              </a:buClr>
              <a:buSzPts val="1100"/>
              <a:buFont typeface="Arial"/>
              <a:buNone/>
            </a:pPr>
            <a:r>
              <a:rPr lang="en-US" sz="3300"/>
              <a:t>List of Tasks/Modules</a:t>
            </a:r>
            <a:endParaRPr sz="3300"/>
          </a:p>
        </p:txBody>
      </p:sp>
      <p:sp>
        <p:nvSpPr>
          <p:cNvPr id="483" name="Google Shape;483;g2a01f1befa8_0_49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84" name="Google Shape;484;g2a01f1befa8_0_499"/>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0"/>
              </a:spcAft>
              <a:buNone/>
            </a:pPr>
            <a:r>
              <a:rPr lang="en-US" sz="1200">
                <a:solidFill>
                  <a:schemeClr val="dk1"/>
                </a:solidFill>
              </a:rPr>
              <a:t>Detection of Deepfake Videos</a:t>
            </a:r>
            <a:endParaRPr sz="1200">
              <a:solidFill>
                <a:schemeClr val="dk1"/>
              </a:solidFill>
            </a:endParaRPr>
          </a:p>
          <a:p>
            <a:pPr indent="0" lvl="0" marL="0" rtl="0" algn="l">
              <a:lnSpc>
                <a:spcPct val="115000"/>
              </a:lnSpc>
              <a:spcBef>
                <a:spcPts val="0"/>
              </a:spcBef>
              <a:spcAft>
                <a:spcPts val="0"/>
              </a:spcAft>
              <a:buNone/>
            </a:pPr>
            <a:r>
              <a:t/>
            </a:r>
            <a:endParaRPr sz="1200">
              <a:solidFill>
                <a:schemeClr val="dk1"/>
              </a:solidFill>
            </a:endParaRPr>
          </a:p>
        </p:txBody>
      </p:sp>
      <p:sp>
        <p:nvSpPr>
          <p:cNvPr id="485" name="Google Shape;485;g2a01f1befa8_0_499"/>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200">
                <a:solidFill>
                  <a:schemeClr val="lt1"/>
                </a:solidFill>
                <a:latin typeface="Calibri"/>
                <a:ea typeface="Calibri"/>
                <a:cs typeface="Calibri"/>
                <a:sym typeface="Calibri"/>
              </a:rPr>
              <a:t>Thejas_Danish_Abbu Bucker_Hithesh</a:t>
            </a:r>
            <a:endParaRPr sz="1200">
              <a:solidFill>
                <a:schemeClr val="lt1"/>
              </a:solidFill>
              <a:latin typeface="Calibri"/>
              <a:ea typeface="Calibri"/>
              <a:cs typeface="Calibri"/>
              <a:sym typeface="Calibri"/>
            </a:endParaRPr>
          </a:p>
        </p:txBody>
      </p:sp>
      <p:grpSp>
        <p:nvGrpSpPr>
          <p:cNvPr id="486" name="Google Shape;486;g2a01f1befa8_0_499"/>
          <p:cNvGrpSpPr/>
          <p:nvPr/>
        </p:nvGrpSpPr>
        <p:grpSpPr>
          <a:xfrm>
            <a:off x="561650" y="2299774"/>
            <a:ext cx="2137867" cy="3334380"/>
            <a:chOff x="0" y="2295575"/>
            <a:chExt cx="1828800" cy="2847950"/>
          </a:xfrm>
        </p:grpSpPr>
        <p:sp>
          <p:nvSpPr>
            <p:cNvPr id="487" name="Google Shape;487;g2a01f1befa8_0_499"/>
            <p:cNvSpPr/>
            <p:nvPr/>
          </p:nvSpPr>
          <p:spPr>
            <a:xfrm>
              <a:off x="0" y="2823925"/>
              <a:ext cx="1828800" cy="2319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8" name="Google Shape;488;g2a01f1befa8_0_499"/>
            <p:cNvSpPr/>
            <p:nvPr/>
          </p:nvSpPr>
          <p:spPr>
            <a:xfrm>
              <a:off x="0" y="2295575"/>
              <a:ext cx="1828800" cy="537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89" name="Google Shape;489;g2a01f1befa8_0_499"/>
            <p:cNvSpPr txBox="1"/>
            <p:nvPr/>
          </p:nvSpPr>
          <p:spPr>
            <a:xfrm>
              <a:off x="0" y="2349278"/>
              <a:ext cx="1828800" cy="338100"/>
            </a:xfrm>
            <a:prstGeom prst="rect">
              <a:avLst/>
            </a:prstGeom>
            <a:solidFill>
              <a:srgbClr val="000000">
                <a:alpha val="0"/>
              </a:srgbClr>
            </a:solid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1600">
                  <a:solidFill>
                    <a:schemeClr val="dk1"/>
                  </a:solidFill>
                  <a:latin typeface="Roboto"/>
                  <a:ea typeface="Roboto"/>
                  <a:cs typeface="Roboto"/>
                  <a:sym typeface="Roboto"/>
                </a:rPr>
                <a:t>Data Set Collection</a:t>
              </a:r>
              <a:endParaRPr b="1" sz="1600">
                <a:solidFill>
                  <a:schemeClr val="dk1"/>
                </a:solidFill>
                <a:latin typeface="Roboto"/>
                <a:ea typeface="Roboto"/>
                <a:cs typeface="Roboto"/>
                <a:sym typeface="Roboto"/>
              </a:endParaRPr>
            </a:p>
          </p:txBody>
        </p:sp>
        <p:sp>
          <p:nvSpPr>
            <p:cNvPr id="490" name="Google Shape;490;g2a01f1befa8_0_499"/>
            <p:cNvSpPr txBox="1"/>
            <p:nvPr/>
          </p:nvSpPr>
          <p:spPr>
            <a:xfrm>
              <a:off x="205650" y="3071179"/>
              <a:ext cx="1417500" cy="9960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Clr>
                  <a:schemeClr val="dk1"/>
                </a:buClr>
                <a:buSzPts val="1100"/>
                <a:buFont typeface="Arial"/>
                <a:buNone/>
              </a:pPr>
              <a:r>
                <a:rPr lang="en-US" sz="1200">
                  <a:solidFill>
                    <a:srgbClr val="FFFFFF"/>
                  </a:solidFill>
                  <a:latin typeface="Roboto"/>
                  <a:ea typeface="Roboto"/>
                  <a:cs typeface="Roboto"/>
                  <a:sym typeface="Roboto"/>
                </a:rPr>
                <a:t>Chose 3 distinct datasets.</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0"/>
                </a:spcAft>
                <a:buClr>
                  <a:schemeClr val="dk1"/>
                </a:buClr>
                <a:buSzPts val="1100"/>
                <a:buFont typeface="Arial"/>
                <a:buNone/>
              </a:pPr>
              <a:r>
                <a:rPr lang="en-US" sz="1200">
                  <a:solidFill>
                    <a:srgbClr val="FFFFFF"/>
                  </a:solidFill>
                  <a:latin typeface="Roboto"/>
                  <a:ea typeface="Roboto"/>
                  <a:cs typeface="Roboto"/>
                  <a:sym typeface="Roboto"/>
                </a:rPr>
                <a:t>FaceForensics++, CelebDF, Kaggle</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0"/>
                </a:spcAft>
                <a:buClr>
                  <a:schemeClr val="dk1"/>
                </a:buClr>
                <a:buSzPts val="1100"/>
                <a:buFont typeface="Arial"/>
                <a:buNone/>
              </a:pPr>
              <a:r>
                <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2100"/>
                </a:spcAft>
                <a:buNone/>
              </a:pPr>
              <a:r>
                <a:t/>
              </a:r>
              <a:endParaRPr sz="1200">
                <a:solidFill>
                  <a:srgbClr val="FFFFFF"/>
                </a:solidFill>
                <a:latin typeface="Roboto"/>
                <a:ea typeface="Roboto"/>
                <a:cs typeface="Roboto"/>
                <a:sym typeface="Roboto"/>
              </a:endParaRPr>
            </a:p>
          </p:txBody>
        </p:sp>
        <p:cxnSp>
          <p:nvCxnSpPr>
            <p:cNvPr id="491" name="Google Shape;491;g2a01f1befa8_0_499"/>
            <p:cNvCxnSpPr/>
            <p:nvPr/>
          </p:nvCxnSpPr>
          <p:spPr>
            <a:xfrm>
              <a:off x="1828800" y="2295575"/>
              <a:ext cx="0" cy="2837400"/>
            </a:xfrm>
            <a:prstGeom prst="straightConnector1">
              <a:avLst/>
            </a:prstGeom>
            <a:noFill/>
            <a:ln cap="flat" cmpd="sng" w="9525">
              <a:solidFill>
                <a:srgbClr val="83E3D9"/>
              </a:solidFill>
              <a:prstDash val="dot"/>
              <a:round/>
              <a:headEnd len="sm" w="sm" type="none"/>
              <a:tailEnd len="sm" w="sm" type="none"/>
            </a:ln>
          </p:spPr>
        </p:cxnSp>
      </p:grpSp>
      <p:grpSp>
        <p:nvGrpSpPr>
          <p:cNvPr id="492" name="Google Shape;492;g2a01f1befa8_0_499"/>
          <p:cNvGrpSpPr/>
          <p:nvPr/>
        </p:nvGrpSpPr>
        <p:grpSpPr>
          <a:xfrm>
            <a:off x="2699379" y="2299774"/>
            <a:ext cx="2137868" cy="3334380"/>
            <a:chOff x="0" y="2295575"/>
            <a:chExt cx="1828800" cy="2847950"/>
          </a:xfrm>
        </p:grpSpPr>
        <p:sp>
          <p:nvSpPr>
            <p:cNvPr id="493" name="Google Shape;493;g2a01f1befa8_0_499"/>
            <p:cNvSpPr/>
            <p:nvPr/>
          </p:nvSpPr>
          <p:spPr>
            <a:xfrm>
              <a:off x="0" y="2823925"/>
              <a:ext cx="1828800" cy="2319600"/>
            </a:xfrm>
            <a:prstGeom prst="rect">
              <a:avLst/>
            </a:prstGeom>
            <a:solidFill>
              <a:srgbClr val="7F7F7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 name="Google Shape;494;g2a01f1befa8_0_499"/>
            <p:cNvSpPr/>
            <p:nvPr/>
          </p:nvSpPr>
          <p:spPr>
            <a:xfrm>
              <a:off x="0" y="2295575"/>
              <a:ext cx="1828800" cy="53700"/>
            </a:xfrm>
            <a:prstGeom prst="rect">
              <a:avLst/>
            </a:prstGeom>
            <a:solidFill>
              <a:srgbClr val="7F7F7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 name="Google Shape;495;g2a01f1befa8_0_499"/>
            <p:cNvSpPr txBox="1"/>
            <p:nvPr/>
          </p:nvSpPr>
          <p:spPr>
            <a:xfrm>
              <a:off x="0" y="2295581"/>
              <a:ext cx="1828800" cy="338100"/>
            </a:xfrm>
            <a:prstGeom prst="rect">
              <a:avLst/>
            </a:prstGeom>
            <a:solidFill>
              <a:srgbClr val="000000">
                <a:alpha val="0"/>
              </a:srgbClr>
            </a:solid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1600">
                  <a:solidFill>
                    <a:schemeClr val="dk1"/>
                  </a:solidFill>
                  <a:latin typeface="Roboto"/>
                  <a:ea typeface="Roboto"/>
                  <a:cs typeface="Roboto"/>
                  <a:sym typeface="Roboto"/>
                </a:rPr>
                <a:t>Video-to-Frames Decomposer</a:t>
              </a:r>
              <a:endParaRPr b="1" sz="1600">
                <a:solidFill>
                  <a:schemeClr val="dk1"/>
                </a:solidFill>
                <a:latin typeface="Roboto"/>
                <a:ea typeface="Roboto"/>
                <a:cs typeface="Roboto"/>
                <a:sym typeface="Roboto"/>
              </a:endParaRPr>
            </a:p>
          </p:txBody>
        </p:sp>
        <p:sp>
          <p:nvSpPr>
            <p:cNvPr id="496" name="Google Shape;496;g2a01f1befa8_0_499"/>
            <p:cNvSpPr txBox="1"/>
            <p:nvPr/>
          </p:nvSpPr>
          <p:spPr>
            <a:xfrm>
              <a:off x="84209" y="2966098"/>
              <a:ext cx="1551600" cy="1506900"/>
            </a:xfrm>
            <a:prstGeom prst="rect">
              <a:avLst/>
            </a:prstGeom>
            <a:noFill/>
            <a:ln>
              <a:noFill/>
            </a:ln>
          </p:spPr>
          <p:txBody>
            <a:bodyPr anchorCtr="0" anchor="t" bIns="121900" lIns="121900" spcFirstLastPara="1" rIns="121900" wrap="square" tIns="121900">
              <a:noAutofit/>
            </a:bodyPr>
            <a:lstStyle/>
            <a:p>
              <a:pPr indent="-304800" lvl="0" marL="4572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Converts videos into frames.</a:t>
              </a:r>
              <a:endParaRPr sz="1200">
                <a:solidFill>
                  <a:srgbClr val="FFFFFF"/>
                </a:solidFill>
                <a:latin typeface="Roboto"/>
                <a:ea typeface="Roboto"/>
                <a:cs typeface="Roboto"/>
                <a:sym typeface="Roboto"/>
              </a:endParaRPr>
            </a:p>
            <a:p>
              <a:pPr indent="-304800" lvl="0" marL="4572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Optimizes frame count per video using techniques </a:t>
              </a:r>
              <a:endParaRPr sz="1200">
                <a:solidFill>
                  <a:srgbClr val="FFFFFF"/>
                </a:solidFill>
                <a:latin typeface="Roboto"/>
                <a:ea typeface="Roboto"/>
                <a:cs typeface="Roboto"/>
                <a:sym typeface="Roboto"/>
              </a:endParaRPr>
            </a:p>
            <a:p>
              <a:pPr indent="-304800" lvl="0" marL="4572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Extracts face from each frame</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0"/>
                </a:spcAft>
                <a:buNone/>
              </a:pPr>
              <a:r>
                <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2100"/>
                </a:spcAft>
                <a:buNone/>
              </a:pPr>
              <a:r>
                <a:t/>
              </a:r>
              <a:endParaRPr sz="1200">
                <a:solidFill>
                  <a:srgbClr val="FFFFFF"/>
                </a:solidFill>
                <a:latin typeface="Roboto"/>
                <a:ea typeface="Roboto"/>
                <a:cs typeface="Roboto"/>
                <a:sym typeface="Roboto"/>
              </a:endParaRPr>
            </a:p>
          </p:txBody>
        </p:sp>
        <p:cxnSp>
          <p:nvCxnSpPr>
            <p:cNvPr id="497" name="Google Shape;497;g2a01f1befa8_0_499"/>
            <p:cNvCxnSpPr/>
            <p:nvPr/>
          </p:nvCxnSpPr>
          <p:spPr>
            <a:xfrm>
              <a:off x="1828800" y="2295575"/>
              <a:ext cx="0" cy="2837400"/>
            </a:xfrm>
            <a:prstGeom prst="straightConnector1">
              <a:avLst/>
            </a:prstGeom>
            <a:noFill/>
            <a:ln cap="flat" cmpd="sng" w="9525">
              <a:solidFill>
                <a:srgbClr val="83E3D9"/>
              </a:solidFill>
              <a:prstDash val="dot"/>
              <a:round/>
              <a:headEnd len="sm" w="sm" type="none"/>
              <a:tailEnd len="sm" w="sm" type="none"/>
            </a:ln>
          </p:spPr>
        </p:cxnSp>
      </p:grpSp>
      <p:grpSp>
        <p:nvGrpSpPr>
          <p:cNvPr id="498" name="Google Shape;498;g2a01f1befa8_0_499"/>
          <p:cNvGrpSpPr/>
          <p:nvPr/>
        </p:nvGrpSpPr>
        <p:grpSpPr>
          <a:xfrm>
            <a:off x="4737113" y="2299774"/>
            <a:ext cx="2237863" cy="3334380"/>
            <a:chOff x="-85540" y="2295575"/>
            <a:chExt cx="1914340" cy="2847950"/>
          </a:xfrm>
        </p:grpSpPr>
        <p:sp>
          <p:nvSpPr>
            <p:cNvPr id="499" name="Google Shape;499;g2a01f1befa8_0_499"/>
            <p:cNvSpPr/>
            <p:nvPr/>
          </p:nvSpPr>
          <p:spPr>
            <a:xfrm>
              <a:off x="0" y="2823925"/>
              <a:ext cx="1828800" cy="2319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 name="Google Shape;500;g2a01f1befa8_0_499"/>
            <p:cNvSpPr/>
            <p:nvPr/>
          </p:nvSpPr>
          <p:spPr>
            <a:xfrm>
              <a:off x="0" y="2295575"/>
              <a:ext cx="1828800" cy="537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 name="Google Shape;501;g2a01f1befa8_0_499"/>
            <p:cNvSpPr txBox="1"/>
            <p:nvPr/>
          </p:nvSpPr>
          <p:spPr>
            <a:xfrm>
              <a:off x="-7" y="2349268"/>
              <a:ext cx="1828800" cy="338100"/>
            </a:xfrm>
            <a:prstGeom prst="rect">
              <a:avLst/>
            </a:prstGeom>
            <a:solidFill>
              <a:srgbClr val="000000">
                <a:alpha val="0"/>
              </a:srgbClr>
            </a:solid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1600">
                  <a:solidFill>
                    <a:schemeClr val="dk1"/>
                  </a:solidFill>
                  <a:latin typeface="Roboto"/>
                  <a:ea typeface="Roboto"/>
                  <a:cs typeface="Roboto"/>
                  <a:sym typeface="Roboto"/>
                </a:rPr>
                <a:t>Data-Preprocessor</a:t>
              </a:r>
              <a:endParaRPr b="1" sz="1600">
                <a:solidFill>
                  <a:schemeClr val="dk1"/>
                </a:solidFill>
                <a:latin typeface="Roboto"/>
                <a:ea typeface="Roboto"/>
                <a:cs typeface="Roboto"/>
                <a:sym typeface="Roboto"/>
              </a:endParaRPr>
            </a:p>
          </p:txBody>
        </p:sp>
        <p:sp>
          <p:nvSpPr>
            <p:cNvPr id="502" name="Google Shape;502;g2a01f1befa8_0_499"/>
            <p:cNvSpPr txBox="1"/>
            <p:nvPr/>
          </p:nvSpPr>
          <p:spPr>
            <a:xfrm>
              <a:off x="-85540" y="3002756"/>
              <a:ext cx="1828800" cy="996000"/>
            </a:xfrm>
            <a:prstGeom prst="rect">
              <a:avLst/>
            </a:prstGeom>
            <a:noFill/>
            <a:ln>
              <a:noFill/>
            </a:ln>
          </p:spPr>
          <p:txBody>
            <a:bodyPr anchorCtr="0" anchor="t" bIns="121900" lIns="121900" spcFirstLastPara="1" rIns="121900" wrap="square" tIns="121900">
              <a:noAutofit/>
            </a:bodyPr>
            <a:lstStyle/>
            <a:p>
              <a:pPr indent="-304800" lvl="0" marL="4572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Resizes, normalizes, converts to grayscale and processes images.</a:t>
              </a:r>
              <a:endParaRPr sz="1200">
                <a:solidFill>
                  <a:srgbClr val="FFFFFF"/>
                </a:solidFill>
                <a:latin typeface="Roboto"/>
                <a:ea typeface="Roboto"/>
                <a:cs typeface="Roboto"/>
                <a:sym typeface="Roboto"/>
              </a:endParaRPr>
            </a:p>
            <a:p>
              <a:pPr indent="-304800" lvl="0" marL="4572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Enhances learning speed and result consistency.</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0"/>
                </a:spcAft>
                <a:buNone/>
              </a:pPr>
              <a:r>
                <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2100"/>
                </a:spcAft>
                <a:buNone/>
              </a:pPr>
              <a:r>
                <a:t/>
              </a:r>
              <a:endParaRPr sz="1200">
                <a:solidFill>
                  <a:srgbClr val="FFFFFF"/>
                </a:solidFill>
                <a:latin typeface="Roboto"/>
                <a:ea typeface="Roboto"/>
                <a:cs typeface="Roboto"/>
                <a:sym typeface="Roboto"/>
              </a:endParaRPr>
            </a:p>
          </p:txBody>
        </p:sp>
        <p:cxnSp>
          <p:nvCxnSpPr>
            <p:cNvPr id="503" name="Google Shape;503;g2a01f1befa8_0_499"/>
            <p:cNvCxnSpPr/>
            <p:nvPr/>
          </p:nvCxnSpPr>
          <p:spPr>
            <a:xfrm>
              <a:off x="1828800" y="2295575"/>
              <a:ext cx="0" cy="2837400"/>
            </a:xfrm>
            <a:prstGeom prst="straightConnector1">
              <a:avLst/>
            </a:prstGeom>
            <a:noFill/>
            <a:ln cap="flat" cmpd="sng" w="9525">
              <a:solidFill>
                <a:srgbClr val="83E3D9"/>
              </a:solidFill>
              <a:prstDash val="dot"/>
              <a:round/>
              <a:headEnd len="sm" w="sm" type="none"/>
              <a:tailEnd len="sm" w="sm" type="none"/>
            </a:ln>
          </p:spPr>
        </p:cxnSp>
      </p:grpSp>
      <p:grpSp>
        <p:nvGrpSpPr>
          <p:cNvPr id="504" name="Google Shape;504;g2a01f1befa8_0_499"/>
          <p:cNvGrpSpPr/>
          <p:nvPr/>
        </p:nvGrpSpPr>
        <p:grpSpPr>
          <a:xfrm>
            <a:off x="6844835" y="2299774"/>
            <a:ext cx="2267871" cy="3334380"/>
            <a:chOff x="-111209" y="2295575"/>
            <a:chExt cx="1940009" cy="2847950"/>
          </a:xfrm>
        </p:grpSpPr>
        <p:sp>
          <p:nvSpPr>
            <p:cNvPr id="505" name="Google Shape;505;g2a01f1befa8_0_499"/>
            <p:cNvSpPr/>
            <p:nvPr/>
          </p:nvSpPr>
          <p:spPr>
            <a:xfrm>
              <a:off x="0" y="2823925"/>
              <a:ext cx="1828800" cy="2319600"/>
            </a:xfrm>
            <a:prstGeom prst="rect">
              <a:avLst/>
            </a:prstGeom>
            <a:solidFill>
              <a:srgbClr val="7F7F7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 name="Google Shape;506;g2a01f1befa8_0_499"/>
            <p:cNvSpPr/>
            <p:nvPr/>
          </p:nvSpPr>
          <p:spPr>
            <a:xfrm>
              <a:off x="0" y="2295575"/>
              <a:ext cx="1828800" cy="53700"/>
            </a:xfrm>
            <a:prstGeom prst="rect">
              <a:avLst/>
            </a:prstGeom>
            <a:solidFill>
              <a:srgbClr val="7F7F7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 name="Google Shape;507;g2a01f1befa8_0_499"/>
            <p:cNvSpPr txBox="1"/>
            <p:nvPr/>
          </p:nvSpPr>
          <p:spPr>
            <a:xfrm>
              <a:off x="0" y="2349284"/>
              <a:ext cx="1828800" cy="338100"/>
            </a:xfrm>
            <a:prstGeom prst="rect">
              <a:avLst/>
            </a:prstGeom>
            <a:solidFill>
              <a:srgbClr val="000000">
                <a:alpha val="0"/>
              </a:srgbClr>
            </a:solid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1600">
                  <a:solidFill>
                    <a:schemeClr val="dk1"/>
                  </a:solidFill>
                  <a:latin typeface="Roboto"/>
                  <a:ea typeface="Roboto"/>
                  <a:cs typeface="Roboto"/>
                  <a:sym typeface="Roboto"/>
                </a:rPr>
                <a:t>Feature Extractor</a:t>
              </a:r>
              <a:endParaRPr b="1" sz="1600">
                <a:solidFill>
                  <a:schemeClr val="dk1"/>
                </a:solidFill>
                <a:latin typeface="Roboto"/>
                <a:ea typeface="Roboto"/>
                <a:cs typeface="Roboto"/>
                <a:sym typeface="Roboto"/>
              </a:endParaRPr>
            </a:p>
          </p:txBody>
        </p:sp>
        <p:sp>
          <p:nvSpPr>
            <p:cNvPr id="508" name="Google Shape;508;g2a01f1befa8_0_499"/>
            <p:cNvSpPr txBox="1"/>
            <p:nvPr/>
          </p:nvSpPr>
          <p:spPr>
            <a:xfrm>
              <a:off x="-111209" y="2966099"/>
              <a:ext cx="1828800" cy="1506900"/>
            </a:xfrm>
            <a:prstGeom prst="rect">
              <a:avLst/>
            </a:prstGeom>
            <a:noFill/>
            <a:ln>
              <a:noFill/>
            </a:ln>
          </p:spPr>
          <p:txBody>
            <a:bodyPr anchorCtr="0" anchor="t" bIns="121900" lIns="121900" spcFirstLastPara="1" rIns="121900" wrap="square" tIns="121900">
              <a:noAutofit/>
            </a:bodyPr>
            <a:lstStyle/>
            <a:p>
              <a:pPr indent="-304800" lvl="0" marL="4572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Extracts face orientation features from images.</a:t>
              </a:r>
              <a:endParaRPr sz="1200">
                <a:solidFill>
                  <a:srgbClr val="FFFFFF"/>
                </a:solidFill>
                <a:latin typeface="Roboto"/>
                <a:ea typeface="Roboto"/>
                <a:cs typeface="Roboto"/>
                <a:sym typeface="Roboto"/>
              </a:endParaRPr>
            </a:p>
            <a:p>
              <a:pPr indent="-304800" lvl="0" marL="457200" rtl="0" algn="l">
                <a:lnSpc>
                  <a:spcPct val="115000"/>
                </a:lnSpc>
                <a:spcBef>
                  <a:spcPts val="0"/>
                </a:spcBef>
                <a:spcAft>
                  <a:spcPts val="0"/>
                </a:spcAft>
                <a:buClr>
                  <a:srgbClr val="FFFFFF"/>
                </a:buClr>
                <a:buSzPts val="1200"/>
                <a:buFont typeface="Roboto"/>
                <a:buChar char="●"/>
              </a:pPr>
              <a:r>
                <a:rPr lang="en-US" sz="1200">
                  <a:solidFill>
                    <a:srgbClr val="FFFFFF"/>
                  </a:solidFill>
                  <a:latin typeface="Roboto"/>
                  <a:ea typeface="Roboto"/>
                  <a:cs typeface="Roboto"/>
                  <a:sym typeface="Roboto"/>
                </a:rPr>
                <a:t>Utilizes these features in the classifier.</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0"/>
                </a:spcAft>
                <a:buNone/>
              </a:pPr>
              <a:r>
                <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2100"/>
                </a:spcAft>
                <a:buNone/>
              </a:pPr>
              <a:r>
                <a:t/>
              </a:r>
              <a:endParaRPr sz="1200">
                <a:solidFill>
                  <a:srgbClr val="FFFFFF"/>
                </a:solidFill>
                <a:latin typeface="Roboto"/>
                <a:ea typeface="Roboto"/>
                <a:cs typeface="Roboto"/>
                <a:sym typeface="Roboto"/>
              </a:endParaRPr>
            </a:p>
          </p:txBody>
        </p:sp>
        <p:cxnSp>
          <p:nvCxnSpPr>
            <p:cNvPr id="509" name="Google Shape;509;g2a01f1befa8_0_499"/>
            <p:cNvCxnSpPr/>
            <p:nvPr/>
          </p:nvCxnSpPr>
          <p:spPr>
            <a:xfrm>
              <a:off x="1828800" y="2295575"/>
              <a:ext cx="0" cy="2837400"/>
            </a:xfrm>
            <a:prstGeom prst="straightConnector1">
              <a:avLst/>
            </a:prstGeom>
            <a:noFill/>
            <a:ln cap="flat" cmpd="sng" w="9525">
              <a:solidFill>
                <a:srgbClr val="83E3D9"/>
              </a:solidFill>
              <a:prstDash val="dot"/>
              <a:round/>
              <a:headEnd len="sm" w="sm" type="none"/>
              <a:tailEnd len="sm" w="sm" type="none"/>
            </a:ln>
          </p:spPr>
        </p:cxnSp>
      </p:grpSp>
      <p:grpSp>
        <p:nvGrpSpPr>
          <p:cNvPr id="510" name="Google Shape;510;g2a01f1befa8_0_499"/>
          <p:cNvGrpSpPr/>
          <p:nvPr/>
        </p:nvGrpSpPr>
        <p:grpSpPr>
          <a:xfrm>
            <a:off x="9112700" y="2299774"/>
            <a:ext cx="2137867" cy="3334380"/>
            <a:chOff x="0" y="2295575"/>
            <a:chExt cx="1828800" cy="2847950"/>
          </a:xfrm>
        </p:grpSpPr>
        <p:sp>
          <p:nvSpPr>
            <p:cNvPr id="511" name="Google Shape;511;g2a01f1befa8_0_499"/>
            <p:cNvSpPr/>
            <p:nvPr/>
          </p:nvSpPr>
          <p:spPr>
            <a:xfrm>
              <a:off x="0" y="2823925"/>
              <a:ext cx="1828800" cy="2319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 name="Google Shape;512;g2a01f1befa8_0_499"/>
            <p:cNvSpPr/>
            <p:nvPr/>
          </p:nvSpPr>
          <p:spPr>
            <a:xfrm>
              <a:off x="0" y="2295575"/>
              <a:ext cx="1828800" cy="537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 name="Google Shape;513;g2a01f1befa8_0_499"/>
            <p:cNvSpPr txBox="1"/>
            <p:nvPr/>
          </p:nvSpPr>
          <p:spPr>
            <a:xfrm>
              <a:off x="0" y="2349278"/>
              <a:ext cx="1828800" cy="338100"/>
            </a:xfrm>
            <a:prstGeom prst="rect">
              <a:avLst/>
            </a:prstGeom>
            <a:solidFill>
              <a:srgbClr val="000000">
                <a:alpha val="0"/>
              </a:srgbClr>
            </a:solidFill>
            <a:ln>
              <a:noFill/>
            </a:ln>
          </p:spPr>
          <p:txBody>
            <a:bodyPr anchorCtr="0" anchor="t" bIns="121900" lIns="121900" spcFirstLastPara="1" rIns="121900" wrap="square" tIns="121900">
              <a:noAutofit/>
            </a:bodyPr>
            <a:lstStyle/>
            <a:p>
              <a:pPr indent="0" lvl="0" marL="0" rtl="0" algn="ctr">
                <a:spcBef>
                  <a:spcPts val="0"/>
                </a:spcBef>
                <a:spcAft>
                  <a:spcPts val="0"/>
                </a:spcAft>
                <a:buNone/>
              </a:pPr>
              <a:r>
                <a:rPr b="1" lang="en-US" sz="1600">
                  <a:solidFill>
                    <a:schemeClr val="dk1"/>
                  </a:solidFill>
                  <a:latin typeface="Roboto"/>
                  <a:ea typeface="Roboto"/>
                  <a:cs typeface="Roboto"/>
                  <a:sym typeface="Roboto"/>
                </a:rPr>
                <a:t>Model </a:t>
              </a:r>
              <a:endParaRPr b="1" sz="1600">
                <a:solidFill>
                  <a:schemeClr val="dk1"/>
                </a:solidFill>
                <a:latin typeface="Roboto"/>
                <a:ea typeface="Roboto"/>
                <a:cs typeface="Roboto"/>
                <a:sym typeface="Roboto"/>
              </a:endParaRPr>
            </a:p>
          </p:txBody>
        </p:sp>
        <p:sp>
          <p:nvSpPr>
            <p:cNvPr id="514" name="Google Shape;514;g2a01f1befa8_0_499"/>
            <p:cNvSpPr txBox="1"/>
            <p:nvPr/>
          </p:nvSpPr>
          <p:spPr>
            <a:xfrm>
              <a:off x="180859" y="3071177"/>
              <a:ext cx="1442400" cy="14250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lang="en-US" sz="1200">
                  <a:solidFill>
                    <a:srgbClr val="FFFFFF"/>
                  </a:solidFill>
                  <a:latin typeface="Roboto"/>
                  <a:ea typeface="Roboto"/>
                  <a:cs typeface="Roboto"/>
                  <a:sym typeface="Roboto"/>
                </a:rPr>
                <a:t>Creating a Deep Neural Network (DNN) which can do binary classification of images as real and fake.</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0"/>
                </a:spcAft>
                <a:buNone/>
              </a:pPr>
              <a:r>
                <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0"/>
                </a:spcAft>
                <a:buNone/>
              </a:pPr>
              <a:r>
                <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0"/>
                </a:spcAft>
                <a:buNone/>
              </a:pPr>
              <a:r>
                <a:t/>
              </a:r>
              <a:endParaRPr sz="1200">
                <a:solidFill>
                  <a:srgbClr val="FFFFFF"/>
                </a:solidFill>
                <a:latin typeface="Roboto"/>
                <a:ea typeface="Roboto"/>
                <a:cs typeface="Roboto"/>
                <a:sym typeface="Roboto"/>
              </a:endParaRPr>
            </a:p>
            <a:p>
              <a:pPr indent="0" lvl="0" marL="0" rtl="0" algn="l">
                <a:lnSpc>
                  <a:spcPct val="115000"/>
                </a:lnSpc>
                <a:spcBef>
                  <a:spcPts val="2100"/>
                </a:spcBef>
                <a:spcAft>
                  <a:spcPts val="2100"/>
                </a:spcAft>
                <a:buNone/>
              </a:pPr>
              <a:r>
                <a:t/>
              </a:r>
              <a:endParaRPr sz="1200">
                <a:solidFill>
                  <a:srgbClr val="FFFFFF"/>
                </a:solidFill>
                <a:latin typeface="Roboto"/>
                <a:ea typeface="Roboto"/>
                <a:cs typeface="Roboto"/>
                <a:sym typeface="Roboto"/>
              </a:endParaRPr>
            </a:p>
          </p:txBody>
        </p:sp>
        <p:cxnSp>
          <p:nvCxnSpPr>
            <p:cNvPr id="515" name="Google Shape;515;g2a01f1befa8_0_499"/>
            <p:cNvCxnSpPr/>
            <p:nvPr/>
          </p:nvCxnSpPr>
          <p:spPr>
            <a:xfrm>
              <a:off x="1828800" y="2295575"/>
              <a:ext cx="0" cy="2837400"/>
            </a:xfrm>
            <a:prstGeom prst="straightConnector1">
              <a:avLst/>
            </a:prstGeom>
            <a:noFill/>
            <a:ln cap="flat" cmpd="sng" w="9525">
              <a:solidFill>
                <a:srgbClr val="83E3D9"/>
              </a:solidFill>
              <a:prstDash val="dot"/>
              <a:round/>
              <a:headEnd len="sm" w="sm" type="none"/>
              <a:tailEnd len="sm" w="sm"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g29fe745aaa4_0_5"/>
          <p:cNvSpPr txBox="1"/>
          <p:nvPr>
            <p:ph type="title"/>
          </p:nvPr>
        </p:nvSpPr>
        <p:spPr>
          <a:xfrm>
            <a:off x="1066800" y="999402"/>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Architecture     </a:t>
            </a:r>
            <a:endParaRPr sz="3300"/>
          </a:p>
        </p:txBody>
      </p:sp>
      <p:sp>
        <p:nvSpPr>
          <p:cNvPr id="521" name="Google Shape;521;g29fe745aaa4_0_5"/>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22" name="Google Shape;522;g29fe745aaa4_0_5"/>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523" name="Google Shape;523;g29fe745aaa4_0_5"/>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pic>
        <p:nvPicPr>
          <p:cNvPr id="524" name="Google Shape;524;g29fe745aaa4_0_5"/>
          <p:cNvPicPr preferRelativeResize="0"/>
          <p:nvPr/>
        </p:nvPicPr>
        <p:blipFill>
          <a:blip r:embed="rId3">
            <a:alphaModFix/>
          </a:blip>
          <a:stretch>
            <a:fillRect/>
          </a:stretch>
        </p:blipFill>
        <p:spPr>
          <a:xfrm>
            <a:off x="1938850" y="1871800"/>
            <a:ext cx="7046349" cy="41991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g29fe745aaa4_0_14"/>
          <p:cNvSpPr txBox="1"/>
          <p:nvPr>
            <p:ph type="title"/>
          </p:nvPr>
        </p:nvSpPr>
        <p:spPr>
          <a:xfrm>
            <a:off x="1066800" y="445452"/>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Architecture     </a:t>
            </a:r>
            <a:endParaRPr sz="3300"/>
          </a:p>
        </p:txBody>
      </p:sp>
      <p:sp>
        <p:nvSpPr>
          <p:cNvPr id="530" name="Google Shape;530;g29fe745aaa4_0_14"/>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31" name="Google Shape;531;g29fe745aaa4_0_14"/>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532" name="Google Shape;532;g29fe745aaa4_0_14"/>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pic>
        <p:nvPicPr>
          <p:cNvPr id="533" name="Google Shape;533;g29fe745aaa4_0_14"/>
          <p:cNvPicPr preferRelativeResize="0"/>
          <p:nvPr/>
        </p:nvPicPr>
        <p:blipFill>
          <a:blip r:embed="rId3">
            <a:alphaModFix/>
          </a:blip>
          <a:stretch>
            <a:fillRect/>
          </a:stretch>
        </p:blipFill>
        <p:spPr>
          <a:xfrm>
            <a:off x="2013700" y="1222152"/>
            <a:ext cx="7943519" cy="508312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g29fe745aaa4_0_23"/>
          <p:cNvSpPr txBox="1"/>
          <p:nvPr>
            <p:ph type="title"/>
          </p:nvPr>
        </p:nvSpPr>
        <p:spPr>
          <a:xfrm>
            <a:off x="1066800" y="445452"/>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Architecture     </a:t>
            </a:r>
            <a:endParaRPr sz="3300"/>
          </a:p>
        </p:txBody>
      </p:sp>
      <p:sp>
        <p:nvSpPr>
          <p:cNvPr id="539" name="Google Shape;539;g29fe745aaa4_0_23"/>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40" name="Google Shape;540;g29fe745aaa4_0_23"/>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541" name="Google Shape;541;g29fe745aaa4_0_23"/>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pic>
        <p:nvPicPr>
          <p:cNvPr id="542" name="Google Shape;542;g29fe745aaa4_0_23"/>
          <p:cNvPicPr preferRelativeResize="0"/>
          <p:nvPr/>
        </p:nvPicPr>
        <p:blipFill>
          <a:blip r:embed="rId3">
            <a:alphaModFix/>
          </a:blip>
          <a:stretch>
            <a:fillRect/>
          </a:stretch>
        </p:blipFill>
        <p:spPr>
          <a:xfrm>
            <a:off x="1836425" y="1069752"/>
            <a:ext cx="7857362" cy="508312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g29fe745aaa4_0_32"/>
          <p:cNvSpPr txBox="1"/>
          <p:nvPr>
            <p:ph type="title"/>
          </p:nvPr>
        </p:nvSpPr>
        <p:spPr>
          <a:xfrm>
            <a:off x="1066800" y="445452"/>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Architecture     </a:t>
            </a:r>
            <a:endParaRPr sz="3300"/>
          </a:p>
        </p:txBody>
      </p:sp>
      <p:sp>
        <p:nvSpPr>
          <p:cNvPr id="548" name="Google Shape;548;g29fe745aaa4_0_32"/>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49" name="Google Shape;549;g29fe745aaa4_0_32"/>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550" name="Google Shape;550;g29fe745aaa4_0_32"/>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pic>
        <p:nvPicPr>
          <p:cNvPr id="551" name="Google Shape;551;g29fe745aaa4_0_32"/>
          <p:cNvPicPr preferRelativeResize="0"/>
          <p:nvPr/>
        </p:nvPicPr>
        <p:blipFill>
          <a:blip r:embed="rId3">
            <a:alphaModFix/>
          </a:blip>
          <a:stretch>
            <a:fillRect/>
          </a:stretch>
        </p:blipFill>
        <p:spPr>
          <a:xfrm>
            <a:off x="1147550" y="1192700"/>
            <a:ext cx="9977651" cy="5023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g28bb73285eb_1_11"/>
          <p:cNvSpPr txBox="1"/>
          <p:nvPr>
            <p:ph type="title"/>
          </p:nvPr>
        </p:nvSpPr>
        <p:spPr>
          <a:xfrm>
            <a:off x="1097280" y="1342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Proposed Approach/ Methodology</a:t>
            </a:r>
            <a:endParaRPr/>
          </a:p>
        </p:txBody>
      </p:sp>
      <p:sp>
        <p:nvSpPr>
          <p:cNvPr id="557" name="Google Shape;557;g28bb73285eb_1_11"/>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58" name="Google Shape;558;g28bb73285eb_1_11"/>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559" name="Google Shape;559;g28bb73285eb_1_11"/>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560" name="Google Shape;560;g28bb73285eb_1_11"/>
          <p:cNvSpPr txBox="1"/>
          <p:nvPr/>
        </p:nvSpPr>
        <p:spPr>
          <a:xfrm>
            <a:off x="348350" y="1874175"/>
            <a:ext cx="11426400" cy="4238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Garamond"/>
                <a:ea typeface="Garamond"/>
                <a:cs typeface="Garamond"/>
                <a:sym typeface="Garamond"/>
              </a:rPr>
              <a:t>Benefits of the new approach</a:t>
            </a:r>
            <a:endParaRPr b="0" i="0" sz="3000" u="none" cap="none" strike="noStrike">
              <a:solidFill>
                <a:srgbClr val="000000"/>
              </a:solidFill>
              <a:latin typeface="Garamond"/>
              <a:ea typeface="Garamond"/>
              <a:cs typeface="Garamond"/>
              <a:sym typeface="Garamond"/>
            </a:endParaRPr>
          </a:p>
          <a:p>
            <a:pPr indent="-355600" lvl="0" marL="457200" marR="0" rtl="0" algn="l">
              <a:lnSpc>
                <a:spcPct val="100000"/>
              </a:lnSpc>
              <a:spcBef>
                <a:spcPts val="0"/>
              </a:spcBef>
              <a:spcAft>
                <a:spcPts val="0"/>
              </a:spcAft>
              <a:buClr>
                <a:srgbClr val="000000"/>
              </a:buClr>
              <a:buSzPts val="2000"/>
              <a:buFont typeface="Garamond"/>
              <a:buChar char="●"/>
            </a:pPr>
            <a:r>
              <a:rPr b="0" i="0" lang="en-US" sz="2000" u="none" cap="none" strike="noStrike">
                <a:solidFill>
                  <a:srgbClr val="000000"/>
                </a:solidFill>
                <a:latin typeface="Garamond"/>
                <a:ea typeface="Garamond"/>
                <a:cs typeface="Garamond"/>
                <a:sym typeface="Garamond"/>
              </a:rPr>
              <a:t>Combination of different types of feature extraction will have evade evasion techniques </a:t>
            </a:r>
            <a:endParaRPr b="0" i="0" sz="2000" u="none" cap="none" strike="noStrike">
              <a:solidFill>
                <a:srgbClr val="000000"/>
              </a:solidFill>
              <a:latin typeface="Garamond"/>
              <a:ea typeface="Garamond"/>
              <a:cs typeface="Garamond"/>
              <a:sym typeface="Garamond"/>
            </a:endParaRPr>
          </a:p>
          <a:p>
            <a:pPr indent="-355600" lvl="0" marL="457200" marR="0" rtl="0" algn="l">
              <a:lnSpc>
                <a:spcPct val="100000"/>
              </a:lnSpc>
              <a:spcBef>
                <a:spcPts val="0"/>
              </a:spcBef>
              <a:spcAft>
                <a:spcPts val="0"/>
              </a:spcAft>
              <a:buClr>
                <a:srgbClr val="000000"/>
              </a:buClr>
              <a:buSzPts val="2000"/>
              <a:buFont typeface="Garamond"/>
              <a:buChar char="●"/>
            </a:pPr>
            <a:r>
              <a:rPr b="0" i="0" lang="en-US" sz="2000" u="none" cap="none" strike="noStrike">
                <a:solidFill>
                  <a:srgbClr val="000000"/>
                </a:solidFill>
                <a:latin typeface="Garamond"/>
                <a:ea typeface="Garamond"/>
                <a:cs typeface="Garamond"/>
                <a:sym typeface="Garamond"/>
              </a:rPr>
              <a:t>Will allow to be able to work with a wide range of data</a:t>
            </a:r>
            <a:endParaRPr b="0" i="0" sz="2000" u="none" cap="none" strike="noStrike">
              <a:solidFill>
                <a:srgbClr val="000000"/>
              </a:solidFill>
              <a:latin typeface="Garamond"/>
              <a:ea typeface="Garamond"/>
              <a:cs typeface="Garamond"/>
              <a:sym typeface="Garamond"/>
            </a:endParaRPr>
          </a:p>
          <a:p>
            <a:pPr indent="-355600" lvl="0" marL="457200" marR="0" rtl="0" algn="l">
              <a:lnSpc>
                <a:spcPct val="100000"/>
              </a:lnSpc>
              <a:spcBef>
                <a:spcPts val="0"/>
              </a:spcBef>
              <a:spcAft>
                <a:spcPts val="0"/>
              </a:spcAft>
              <a:buClr>
                <a:srgbClr val="000000"/>
              </a:buClr>
              <a:buSzPts val="2000"/>
              <a:buFont typeface="Garamond"/>
              <a:buChar char="●"/>
            </a:pPr>
            <a:r>
              <a:rPr b="0" i="0" lang="en-US" sz="2000" u="none" cap="none" strike="noStrike">
                <a:solidFill>
                  <a:srgbClr val="000000"/>
                </a:solidFill>
                <a:latin typeface="Garamond"/>
                <a:ea typeface="Garamond"/>
                <a:cs typeface="Garamond"/>
                <a:sym typeface="Garamond"/>
              </a:rPr>
              <a:t>Help increase model accuracy</a:t>
            </a:r>
            <a:endParaRPr b="0" i="0" sz="2000" u="none" cap="none" strike="noStrike">
              <a:solidFill>
                <a:srgbClr val="000000"/>
              </a:solidFill>
              <a:latin typeface="Garamond"/>
              <a:ea typeface="Garamond"/>
              <a:cs typeface="Garamond"/>
              <a:sym typeface="Garamond"/>
            </a:endParaRPr>
          </a:p>
          <a:p>
            <a:pPr indent="-355600" lvl="0" marL="457200" marR="0" rtl="0" algn="l">
              <a:lnSpc>
                <a:spcPct val="100000"/>
              </a:lnSpc>
              <a:spcBef>
                <a:spcPts val="0"/>
              </a:spcBef>
              <a:spcAft>
                <a:spcPts val="0"/>
              </a:spcAft>
              <a:buClr>
                <a:srgbClr val="000000"/>
              </a:buClr>
              <a:buSzPts val="2000"/>
              <a:buFont typeface="Garamond"/>
              <a:buChar char="●"/>
            </a:pPr>
            <a:r>
              <a:rPr b="0" i="0" lang="en-US" sz="2000" u="none" cap="none" strike="noStrike">
                <a:solidFill>
                  <a:srgbClr val="000000"/>
                </a:solidFill>
                <a:latin typeface="Garamond"/>
                <a:ea typeface="Garamond"/>
                <a:cs typeface="Garamond"/>
                <a:sym typeface="Garamond"/>
              </a:rPr>
              <a:t>Less training time and less bulky because of linear data and linear layers</a:t>
            </a:r>
            <a:endParaRPr b="0" i="0" sz="2000" u="none" cap="none" strike="noStrike">
              <a:solidFill>
                <a:srgbClr val="000000"/>
              </a:solidFill>
              <a:latin typeface="Garamond"/>
              <a:ea typeface="Garamond"/>
              <a:cs typeface="Garamond"/>
              <a:sym typeface="Garamond"/>
            </a:endParaRPr>
          </a:p>
          <a:p>
            <a:pPr indent="0" lvl="0" marL="0" marR="0" rtl="0" algn="l">
              <a:lnSpc>
                <a:spcPct val="100000"/>
              </a:lnSpc>
              <a:spcBef>
                <a:spcPts val="0"/>
              </a:spcBef>
              <a:spcAft>
                <a:spcPts val="0"/>
              </a:spcAft>
              <a:buNone/>
            </a:pPr>
            <a:r>
              <a:t/>
            </a:r>
            <a:endParaRPr sz="2000">
              <a:solidFill>
                <a:schemeClr val="dk1"/>
              </a:solidFill>
              <a:latin typeface="Garamond"/>
              <a:ea typeface="Garamond"/>
              <a:cs typeface="Garamond"/>
              <a:sym typeface="Garamond"/>
            </a:endParaRPr>
          </a:p>
          <a:p>
            <a:pPr indent="0" lvl="0" marL="0" rtl="0" algn="l">
              <a:spcBef>
                <a:spcPts val="0"/>
              </a:spcBef>
              <a:spcAft>
                <a:spcPts val="0"/>
              </a:spcAft>
              <a:buClr>
                <a:schemeClr val="dk1"/>
              </a:buClr>
              <a:buSzPts val="1100"/>
              <a:buFont typeface="Arial"/>
              <a:buNone/>
            </a:pPr>
            <a:r>
              <a:rPr lang="en-US" sz="3300">
                <a:solidFill>
                  <a:schemeClr val="dk1"/>
                </a:solidFill>
                <a:latin typeface="Garamond"/>
                <a:ea typeface="Garamond"/>
                <a:cs typeface="Garamond"/>
                <a:sym typeface="Garamond"/>
              </a:rPr>
              <a:t>Even though the approach leaves us with the above drawbacks, the proposed approach is still preferred. This is because:</a:t>
            </a:r>
            <a:endParaRPr sz="3300">
              <a:solidFill>
                <a:schemeClr val="dk1"/>
              </a:solidFill>
              <a:latin typeface="Garamond"/>
              <a:ea typeface="Garamond"/>
              <a:cs typeface="Garamond"/>
              <a:sym typeface="Garamond"/>
            </a:endParaRPr>
          </a:p>
          <a:p>
            <a:pPr indent="-374650" lvl="0" marL="457200" rtl="0" algn="l">
              <a:spcBef>
                <a:spcPts val="0"/>
              </a:spcBef>
              <a:spcAft>
                <a:spcPts val="0"/>
              </a:spcAft>
              <a:buClr>
                <a:schemeClr val="dk1"/>
              </a:buClr>
              <a:buSzPts val="2300"/>
              <a:buFont typeface="Garamond"/>
              <a:buChar char="●"/>
            </a:pPr>
            <a:r>
              <a:rPr lang="en-US" sz="2300">
                <a:solidFill>
                  <a:schemeClr val="dk1"/>
                </a:solidFill>
                <a:latin typeface="Garamond"/>
                <a:ea typeface="Garamond"/>
                <a:cs typeface="Garamond"/>
                <a:sym typeface="Garamond"/>
              </a:rPr>
              <a:t>Application of this technology does not require real time prediction.</a:t>
            </a:r>
            <a:endParaRPr sz="2300">
              <a:solidFill>
                <a:schemeClr val="dk1"/>
              </a:solidFill>
              <a:latin typeface="Garamond"/>
              <a:ea typeface="Garamond"/>
              <a:cs typeface="Garamond"/>
              <a:sym typeface="Garamond"/>
            </a:endParaRPr>
          </a:p>
          <a:p>
            <a:pPr indent="-374650" lvl="0" marL="457200" rtl="0" algn="l">
              <a:spcBef>
                <a:spcPts val="0"/>
              </a:spcBef>
              <a:spcAft>
                <a:spcPts val="0"/>
              </a:spcAft>
              <a:buClr>
                <a:schemeClr val="dk1"/>
              </a:buClr>
              <a:buSzPts val="2300"/>
              <a:buFont typeface="Garamond"/>
              <a:buChar char="●"/>
            </a:pPr>
            <a:r>
              <a:rPr lang="en-US" sz="2300">
                <a:solidFill>
                  <a:schemeClr val="dk1"/>
                </a:solidFill>
                <a:latin typeface="Garamond"/>
                <a:ea typeface="Garamond"/>
                <a:cs typeface="Garamond"/>
                <a:sym typeface="Garamond"/>
              </a:rPr>
              <a:t>We favour accuracy more than speed.</a:t>
            </a:r>
            <a:endParaRPr sz="2000">
              <a:solidFill>
                <a:schemeClr val="dk1"/>
              </a:solidFill>
              <a:latin typeface="Garamond"/>
              <a:ea typeface="Garamond"/>
              <a:cs typeface="Garamond"/>
              <a:sym typeface="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g2a01f1befa8_0_24"/>
          <p:cNvSpPr txBox="1"/>
          <p:nvPr>
            <p:ph type="title"/>
          </p:nvPr>
        </p:nvSpPr>
        <p:spPr>
          <a:xfrm>
            <a:off x="1097280" y="1342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Project Demo and Walkthrough</a:t>
            </a:r>
            <a:endParaRPr/>
          </a:p>
        </p:txBody>
      </p:sp>
      <p:sp>
        <p:nvSpPr>
          <p:cNvPr id="566" name="Google Shape;566;g2a01f1befa8_0_24"/>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67" name="Google Shape;567;g2a01f1befa8_0_24"/>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568" name="Google Shape;568;g2a01f1befa8_0_24"/>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569" name="Google Shape;569;g2a01f1befa8_0_24"/>
          <p:cNvSpPr txBox="1"/>
          <p:nvPr/>
        </p:nvSpPr>
        <p:spPr>
          <a:xfrm>
            <a:off x="348350" y="1874175"/>
            <a:ext cx="11426400" cy="42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3000">
                <a:solidFill>
                  <a:schemeClr val="dk1"/>
                </a:solidFill>
              </a:rPr>
              <a:t>Code:</a:t>
            </a:r>
            <a:endParaRPr sz="3000">
              <a:solidFill>
                <a:schemeClr val="dk1"/>
              </a:solidFill>
            </a:endParaRPr>
          </a:p>
          <a:p>
            <a:pPr indent="0" lvl="0" marL="0" rtl="0" algn="l">
              <a:spcBef>
                <a:spcPts val="0"/>
              </a:spcBef>
              <a:spcAft>
                <a:spcPts val="0"/>
              </a:spcAft>
              <a:buClr>
                <a:schemeClr val="dk1"/>
              </a:buClr>
              <a:buSzPts val="1100"/>
              <a:buFont typeface="Arial"/>
              <a:buNone/>
            </a:pPr>
            <a:r>
              <a:rPr lang="en-US" sz="2000" u="sng">
                <a:solidFill>
                  <a:schemeClr val="hlink"/>
                </a:solidFill>
                <a:latin typeface="Garamond"/>
                <a:ea typeface="Garamond"/>
                <a:cs typeface="Garamond"/>
                <a:sym typeface="Garamond"/>
                <a:hlinkClick r:id="rId3"/>
              </a:rPr>
              <a:t>https://drive.google.com/file/d/1YagP-Y2btAUJhFGvbF0HYjy_sDiKOAIP/view?usp=sharing</a:t>
            </a:r>
            <a:endParaRPr sz="2000">
              <a:solidFill>
                <a:schemeClr val="dk1"/>
              </a:solidFill>
              <a:latin typeface="Garamond"/>
              <a:ea typeface="Garamond"/>
              <a:cs typeface="Garamond"/>
              <a:sym typeface="Garamond"/>
            </a:endParaRPr>
          </a:p>
          <a:p>
            <a:pPr indent="0" lvl="0" marL="0" rtl="0" algn="l">
              <a:spcBef>
                <a:spcPts val="0"/>
              </a:spcBef>
              <a:spcAft>
                <a:spcPts val="0"/>
              </a:spcAft>
              <a:buClr>
                <a:schemeClr val="dk1"/>
              </a:buClr>
              <a:buSzPts val="1100"/>
              <a:buFont typeface="Arial"/>
              <a:buNone/>
            </a:pPr>
            <a:r>
              <a:t/>
            </a:r>
            <a:endParaRPr sz="2000">
              <a:solidFill>
                <a:schemeClr val="dk1"/>
              </a:solidFill>
              <a:latin typeface="Garamond"/>
              <a:ea typeface="Garamond"/>
              <a:cs typeface="Garamond"/>
              <a:sym typeface="Garamond"/>
            </a:endParaRPr>
          </a:p>
          <a:p>
            <a:pPr indent="0" lvl="0" marL="0" rtl="0" algn="l">
              <a:spcBef>
                <a:spcPts val="0"/>
              </a:spcBef>
              <a:spcAft>
                <a:spcPts val="0"/>
              </a:spcAft>
              <a:buNone/>
            </a:pPr>
            <a:r>
              <a:t/>
            </a:r>
            <a:endParaRPr sz="3000">
              <a:solidFill>
                <a:schemeClr val="dk1"/>
              </a:solidFill>
            </a:endParaRPr>
          </a:p>
          <a:p>
            <a:pPr indent="0" lvl="0" marL="0" rtl="0" algn="l">
              <a:spcBef>
                <a:spcPts val="0"/>
              </a:spcBef>
              <a:spcAft>
                <a:spcPts val="0"/>
              </a:spcAft>
              <a:buNone/>
            </a:pPr>
            <a:r>
              <a:t/>
            </a:r>
            <a:endParaRPr sz="3000">
              <a:solidFill>
                <a:schemeClr val="dk1"/>
              </a:solidFill>
            </a:endParaRPr>
          </a:p>
          <a:p>
            <a:pPr indent="0" lvl="0" marL="0" rtl="0" algn="l">
              <a:spcBef>
                <a:spcPts val="0"/>
              </a:spcBef>
              <a:spcAft>
                <a:spcPts val="0"/>
              </a:spcAft>
              <a:buClr>
                <a:schemeClr val="dk1"/>
              </a:buClr>
              <a:buSzPts val="1100"/>
              <a:buFont typeface="Arial"/>
              <a:buNone/>
            </a:pPr>
            <a:r>
              <a:rPr lang="en-US" sz="3000">
                <a:solidFill>
                  <a:schemeClr val="dk1"/>
                </a:solidFill>
              </a:rPr>
              <a:t>Research paper draft:</a:t>
            </a:r>
            <a:endParaRPr sz="3000">
              <a:solidFill>
                <a:schemeClr val="dk1"/>
              </a:solidFill>
            </a:endParaRPr>
          </a:p>
          <a:p>
            <a:pPr indent="0" lvl="0" marL="0" rtl="0" algn="l">
              <a:spcBef>
                <a:spcPts val="0"/>
              </a:spcBef>
              <a:spcAft>
                <a:spcPts val="0"/>
              </a:spcAft>
              <a:buClr>
                <a:schemeClr val="dk1"/>
              </a:buClr>
              <a:buSzPts val="1100"/>
              <a:buFont typeface="Arial"/>
              <a:buNone/>
            </a:pPr>
            <a:r>
              <a:rPr lang="en-US" sz="2000" u="sng">
                <a:solidFill>
                  <a:schemeClr val="hlink"/>
                </a:solidFill>
                <a:latin typeface="Garamond"/>
                <a:ea typeface="Garamond"/>
                <a:cs typeface="Garamond"/>
                <a:sym typeface="Garamond"/>
                <a:hlinkClick r:id="rId4"/>
              </a:rPr>
              <a:t>https://www.overleaf.com/project/65223ec7a324640dcb129f44</a:t>
            </a:r>
            <a:endParaRPr sz="2000">
              <a:solidFill>
                <a:schemeClr val="dk1"/>
              </a:solidFill>
              <a:latin typeface="Garamond"/>
              <a:ea typeface="Garamond"/>
              <a:cs typeface="Garamond"/>
              <a:sym typeface="Garamon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g27917eb20ca_0_483"/>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75" name="Google Shape;575;g27917eb20ca_0_483"/>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576" name="Google Shape;576;g27917eb20ca_0_483"/>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577" name="Google Shape;577;g27917eb20ca_0_483"/>
          <p:cNvSpPr txBox="1"/>
          <p:nvPr>
            <p:ph type="title"/>
          </p:nvPr>
        </p:nvSpPr>
        <p:spPr>
          <a:xfrm>
            <a:off x="1097275" y="960727"/>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Results</a:t>
            </a:r>
            <a:r>
              <a:rPr lang="en-US" sz="3300"/>
              <a:t> and Discussions</a:t>
            </a:r>
            <a:endParaRPr sz="3300"/>
          </a:p>
        </p:txBody>
      </p:sp>
      <p:graphicFrame>
        <p:nvGraphicFramePr>
          <p:cNvPr id="578" name="Google Shape;578;g27917eb20ca_0_483"/>
          <p:cNvGraphicFramePr/>
          <p:nvPr/>
        </p:nvGraphicFramePr>
        <p:xfrm>
          <a:off x="1166075" y="2185350"/>
          <a:ext cx="3000000" cy="3000000"/>
        </p:xfrm>
        <a:graphic>
          <a:graphicData uri="http://schemas.openxmlformats.org/drawingml/2006/table">
            <a:tbl>
              <a:tblPr>
                <a:noFill/>
                <a:tableStyleId>{0ADDE5D5-DB51-4FA7-AE31-47E15564F7BA}</a:tableStyleId>
              </a:tblPr>
              <a:tblGrid>
                <a:gridCol w="4937250"/>
                <a:gridCol w="5052350"/>
              </a:tblGrid>
              <a:tr h="376625">
                <a:tc>
                  <a:txBody>
                    <a:bodyPr/>
                    <a:lstStyle/>
                    <a:p>
                      <a:pPr indent="0" lvl="0" marL="0" marR="0" rtl="0" algn="l">
                        <a:lnSpc>
                          <a:spcPct val="100000"/>
                        </a:lnSpc>
                        <a:spcBef>
                          <a:spcPts val="0"/>
                        </a:spcBef>
                        <a:spcAft>
                          <a:spcPts val="0"/>
                        </a:spcAft>
                        <a:buClr>
                          <a:srgbClr val="000000"/>
                        </a:buClr>
                        <a:buSzPts val="1100"/>
                        <a:buFont typeface="Arial"/>
                        <a:buNone/>
                      </a:pPr>
                      <a:r>
                        <a:rPr b="1" lang="en-US" sz="1100" u="none" cap="none" strike="noStrike"/>
                        <a:t>Architecture</a:t>
                      </a:r>
                      <a:endParaRPr b="1" sz="1100" u="none" cap="none" strike="noStrike"/>
                    </a:p>
                  </a:txBody>
                  <a:tcPr marT="63500" marB="63500" marR="63500" marL="63500">
                    <a:solidFill>
                      <a:srgbClr val="999999"/>
                    </a:solidFill>
                  </a:tcPr>
                </a:tc>
                <a:tc>
                  <a:txBody>
                    <a:bodyPr/>
                    <a:lstStyle/>
                    <a:p>
                      <a:pPr indent="0" lvl="0" marL="0" marR="0" rtl="0" algn="l">
                        <a:lnSpc>
                          <a:spcPct val="100000"/>
                        </a:lnSpc>
                        <a:spcBef>
                          <a:spcPts val="0"/>
                        </a:spcBef>
                        <a:spcAft>
                          <a:spcPts val="0"/>
                        </a:spcAft>
                        <a:buClr>
                          <a:srgbClr val="000000"/>
                        </a:buClr>
                        <a:buSzPts val="1100"/>
                        <a:buFont typeface="Arial"/>
                        <a:buNone/>
                      </a:pPr>
                      <a:r>
                        <a:rPr b="1" lang="en-US" sz="1100" u="none" cap="none" strike="noStrike"/>
                        <a:t>Results</a:t>
                      </a:r>
                      <a:endParaRPr b="1" sz="1100" u="none" cap="none" strike="noStrike"/>
                    </a:p>
                  </a:txBody>
                  <a:tcPr marT="63500" marB="63500" marR="63500" marL="63500">
                    <a:solidFill>
                      <a:srgbClr val="999999"/>
                    </a:solidFill>
                  </a:tcPr>
                </a:tc>
              </a:tr>
              <a:tr h="376625">
                <a:tc>
                  <a:txBody>
                    <a:bodyPr/>
                    <a:lstStyle/>
                    <a:p>
                      <a:pPr indent="0" lvl="0" marL="0" marR="0" rtl="0" algn="l">
                        <a:lnSpc>
                          <a:spcPct val="100000"/>
                        </a:lnSpc>
                        <a:spcBef>
                          <a:spcPts val="0"/>
                        </a:spcBef>
                        <a:spcAft>
                          <a:spcPts val="0"/>
                        </a:spcAft>
                        <a:buClr>
                          <a:srgbClr val="000000"/>
                        </a:buClr>
                        <a:buSzPts val="1100"/>
                        <a:buFont typeface="Arial"/>
                        <a:buNone/>
                      </a:pPr>
                      <a:r>
                        <a:rPr lang="en-US" sz="1100"/>
                        <a:t>Images directly on CNN</a:t>
                      </a:r>
                      <a:endParaRPr sz="11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~62% Accuracy</a:t>
                      </a:r>
                      <a:endParaRPr sz="1100" u="none" cap="none" strike="noStrike"/>
                    </a:p>
                  </a:txBody>
                  <a:tcPr marT="63500" marB="63500" marR="63500" marL="63500"/>
                </a:tc>
              </a:tr>
              <a:tr h="3766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Face Pose Estimator Features on NN</a:t>
                      </a:r>
                      <a:endParaRPr sz="11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~71% Accuracy</a:t>
                      </a:r>
                      <a:endParaRPr sz="1100" u="none" cap="none" strike="noStrike"/>
                    </a:p>
                  </a:txBody>
                  <a:tcPr marT="63500" marB="63500" marR="63500" marL="63500"/>
                </a:tc>
              </a:tr>
              <a:tr h="3766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SIFT </a:t>
                      </a:r>
                      <a:r>
                        <a:rPr lang="en-US" sz="1100" u="none" cap="none" strike="noStrike">
                          <a:solidFill>
                            <a:srgbClr val="000000"/>
                          </a:solidFill>
                        </a:rPr>
                        <a:t>Features on NN</a:t>
                      </a:r>
                      <a:endParaRPr sz="11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~73% </a:t>
                      </a:r>
                      <a:r>
                        <a:rPr lang="en-US" sz="1100" u="none" cap="none" strike="noStrike">
                          <a:solidFill>
                            <a:srgbClr val="000000"/>
                          </a:solidFill>
                        </a:rPr>
                        <a:t>Accuracy</a:t>
                      </a:r>
                      <a:endParaRPr sz="1100" u="none" cap="none" strike="noStrike"/>
                    </a:p>
                  </a:txBody>
                  <a:tcPr marT="63500" marB="63500" marR="63500" marL="63500"/>
                </a:tc>
              </a:tr>
              <a:tr h="3766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Local Binary Patterns </a:t>
                      </a:r>
                      <a:r>
                        <a:rPr lang="en-US" sz="1100" u="none" cap="none" strike="noStrike">
                          <a:solidFill>
                            <a:srgbClr val="000000"/>
                          </a:solidFill>
                        </a:rPr>
                        <a:t>Features on NN</a:t>
                      </a:r>
                      <a:endParaRPr sz="11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~75% </a:t>
                      </a:r>
                      <a:r>
                        <a:rPr lang="en-US" sz="1100" u="none" cap="none" strike="noStrike">
                          <a:solidFill>
                            <a:srgbClr val="000000"/>
                          </a:solidFill>
                        </a:rPr>
                        <a:t>Accuracy</a:t>
                      </a:r>
                      <a:endParaRPr sz="1100" u="none" cap="none" strike="noStrike"/>
                    </a:p>
                  </a:txBody>
                  <a:tcPr marT="63500" marB="63500" marR="63500" marL="63500"/>
                </a:tc>
              </a:tr>
              <a:tr h="3766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HOG </a:t>
                      </a:r>
                      <a:r>
                        <a:rPr lang="en-US" sz="1100" u="none" cap="none" strike="noStrike">
                          <a:solidFill>
                            <a:srgbClr val="000000"/>
                          </a:solidFill>
                        </a:rPr>
                        <a:t>Features on NN</a:t>
                      </a:r>
                      <a:endParaRPr sz="11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~76% </a:t>
                      </a:r>
                      <a:r>
                        <a:rPr lang="en-US" sz="1100" u="none" cap="none" strike="noStrike">
                          <a:solidFill>
                            <a:srgbClr val="000000"/>
                          </a:solidFill>
                        </a:rPr>
                        <a:t>Accuracy</a:t>
                      </a:r>
                      <a:endParaRPr sz="1100" u="none" cap="none" strike="noStrike"/>
                    </a:p>
                  </a:txBody>
                  <a:tcPr marT="63500" marB="63500" marR="63500" marL="63500"/>
                </a:tc>
              </a:tr>
              <a:tr h="3766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Preprocessed images directly on Resnet</a:t>
                      </a:r>
                      <a:endParaRPr sz="11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100"/>
                        <a:buFont typeface="Arial"/>
                        <a:buNone/>
                      </a:pPr>
                      <a:r>
                        <a:rPr lang="en-US" sz="1100"/>
                        <a:t>test loss is ~45%</a:t>
                      </a:r>
                      <a:endParaRPr sz="1100" u="none" cap="none" strike="noStrike"/>
                    </a:p>
                  </a:txBody>
                  <a:tcPr marT="63500" marB="63500" marR="63500" marL="63500"/>
                </a:tc>
              </a:tr>
              <a:tr h="3766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Combined architecture of images on Resnet and LBP data on NN</a:t>
                      </a:r>
                      <a:endParaRPr sz="11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100"/>
                        <a:buFont typeface="Arial"/>
                        <a:buNone/>
                      </a:pPr>
                      <a:r>
                        <a:rPr lang="en-US" sz="1100"/>
                        <a:t>test loss is ~29%</a:t>
                      </a:r>
                      <a:endParaRPr sz="1100" u="none" cap="none" strike="noStrike"/>
                    </a:p>
                  </a:txBody>
                  <a:tcPr marT="63500" marB="63500" marR="63500" marL="63500"/>
                </a:tc>
              </a:tr>
              <a:tr h="3766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Mesonet</a:t>
                      </a:r>
                      <a:endParaRPr sz="11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needs 53.16GB GPU RAM to train 40,000 frames</a:t>
                      </a:r>
                      <a:endParaRPr sz="1100" u="none" cap="none" strike="noStrike"/>
                    </a:p>
                  </a:txBody>
                  <a:tcPr marT="63500" marB="63500" marR="63500" marL="63500"/>
                </a:tc>
              </a:tr>
              <a:tr h="376625">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SIFT+LBP+HOG on NN</a:t>
                      </a:r>
                      <a:endParaRPr sz="1100" u="none" cap="none" strike="noStrike"/>
                    </a:p>
                  </a:txBody>
                  <a:tcPr marT="63500" marB="63500" marR="63500" marL="63500"/>
                </a:tc>
                <a:tc>
                  <a:txBody>
                    <a:bodyPr/>
                    <a:lstStyle/>
                    <a:p>
                      <a:pPr indent="0" lvl="0" marL="0" marR="0" rtl="0" algn="l">
                        <a:lnSpc>
                          <a:spcPct val="100000"/>
                        </a:lnSpc>
                        <a:spcBef>
                          <a:spcPts val="0"/>
                        </a:spcBef>
                        <a:spcAft>
                          <a:spcPts val="0"/>
                        </a:spcAft>
                        <a:buClr>
                          <a:srgbClr val="000000"/>
                        </a:buClr>
                        <a:buSzPts val="1100"/>
                        <a:buFont typeface="Arial"/>
                        <a:buNone/>
                      </a:pPr>
                      <a:r>
                        <a:rPr lang="en-US" sz="1100" u="none" cap="none" strike="noStrike"/>
                        <a:t>~9</a:t>
                      </a:r>
                      <a:r>
                        <a:rPr lang="en-US" sz="1100"/>
                        <a:t>6</a:t>
                      </a:r>
                      <a:r>
                        <a:rPr lang="en-US" sz="1100" u="none" cap="none" strike="noStrike"/>
                        <a:t>% accuracy and ~</a:t>
                      </a:r>
                      <a:r>
                        <a:rPr lang="en-US" sz="1100"/>
                        <a:t>4</a:t>
                      </a:r>
                      <a:r>
                        <a:rPr lang="en-US" sz="1100" u="none" cap="none" strike="noStrike"/>
                        <a:t>% loss</a:t>
                      </a:r>
                      <a:endParaRPr sz="1100" u="none" cap="none" strike="noStrike"/>
                    </a:p>
                  </a:txBody>
                  <a:tcPr marT="63500" marB="63500" marR="63500" marL="63500"/>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g2a01f1befa8_0_881"/>
          <p:cNvSpPr txBox="1"/>
          <p:nvPr>
            <p:ph type="title"/>
          </p:nvPr>
        </p:nvSpPr>
        <p:spPr>
          <a:xfrm>
            <a:off x="1097280" y="1342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Conclusion</a:t>
            </a:r>
            <a:endParaRPr/>
          </a:p>
        </p:txBody>
      </p:sp>
      <p:sp>
        <p:nvSpPr>
          <p:cNvPr id="584" name="Google Shape;584;g2a01f1befa8_0_881"/>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85" name="Google Shape;585;g2a01f1befa8_0_881"/>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586" name="Google Shape;586;g2a01f1befa8_0_881"/>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587" name="Google Shape;587;g2a01f1befa8_0_881"/>
          <p:cNvSpPr txBox="1"/>
          <p:nvPr/>
        </p:nvSpPr>
        <p:spPr>
          <a:xfrm>
            <a:off x="1097275" y="2346738"/>
            <a:ext cx="10677600" cy="33513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00000"/>
              </a:lnSpc>
              <a:spcBef>
                <a:spcPts val="0"/>
              </a:spcBef>
              <a:spcAft>
                <a:spcPts val="0"/>
              </a:spcAft>
              <a:buSzPts val="3000"/>
              <a:buFont typeface="Garamond"/>
              <a:buChar char="●"/>
            </a:pPr>
            <a:r>
              <a:rPr lang="en-US" sz="3000">
                <a:solidFill>
                  <a:schemeClr val="dk1"/>
                </a:solidFill>
                <a:latin typeface="Garamond"/>
                <a:ea typeface="Garamond"/>
                <a:cs typeface="Garamond"/>
                <a:sym typeface="Garamond"/>
              </a:rPr>
              <a:t>Successfully able to implement novelty feature.</a:t>
            </a:r>
            <a:endParaRPr sz="3000">
              <a:solidFill>
                <a:schemeClr val="dk1"/>
              </a:solidFill>
              <a:latin typeface="Garamond"/>
              <a:ea typeface="Garamond"/>
              <a:cs typeface="Garamond"/>
              <a:sym typeface="Garamond"/>
            </a:endParaRPr>
          </a:p>
          <a:p>
            <a:pPr indent="-419100" lvl="0" marL="457200" marR="0" rtl="0" algn="l">
              <a:lnSpc>
                <a:spcPct val="100000"/>
              </a:lnSpc>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On schedule for implementation and publication of research paper.</a:t>
            </a:r>
            <a:endParaRPr sz="3000">
              <a:solidFill>
                <a:schemeClr val="dk1"/>
              </a:solidFill>
              <a:latin typeface="Garamond"/>
              <a:ea typeface="Garamond"/>
              <a:cs typeface="Garamond"/>
              <a:sym typeface="Garamond"/>
            </a:endParaRPr>
          </a:p>
          <a:p>
            <a:pPr indent="-419100" lvl="0" marL="457200" marR="0" rtl="0" algn="l">
              <a:lnSpc>
                <a:spcPct val="100000"/>
              </a:lnSpc>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Existing models might perform well on particular kind of dataset, but when it comes to robustness they fail, since our model is trained on different datasets it works well on different evasion techniques.</a:t>
            </a:r>
            <a:endParaRPr sz="3000">
              <a:solidFill>
                <a:schemeClr val="dk1"/>
              </a:solidFill>
              <a:latin typeface="Garamond"/>
              <a:ea typeface="Garamond"/>
              <a:cs typeface="Garamond"/>
              <a:sym typeface="Garamo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g27917eb20ca_0_17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Outline</a:t>
            </a:r>
            <a:endParaRPr/>
          </a:p>
        </p:txBody>
      </p:sp>
      <p:sp>
        <p:nvSpPr>
          <p:cNvPr id="341" name="Google Shape;341;g27917eb20ca_0_179"/>
          <p:cNvSpPr txBox="1"/>
          <p:nvPr>
            <p:ph idx="1" type="body"/>
          </p:nvPr>
        </p:nvSpPr>
        <p:spPr>
          <a:xfrm>
            <a:off x="1097275" y="1845724"/>
            <a:ext cx="10058400" cy="4388100"/>
          </a:xfrm>
          <a:prstGeom prst="rect">
            <a:avLst/>
          </a:prstGeom>
          <a:noFill/>
          <a:ln>
            <a:noFill/>
          </a:ln>
        </p:spPr>
        <p:txBody>
          <a:bodyPr anchorCtr="0" anchor="t" bIns="45700" lIns="0" spcFirstLastPara="1" rIns="0" wrap="square" tIns="45700">
            <a:noAutofit/>
          </a:bodyPr>
          <a:lstStyle/>
          <a:p>
            <a:pPr indent="-355600" lvl="0" marL="457200" rtl="0" algn="just">
              <a:lnSpc>
                <a:spcPct val="120000"/>
              </a:lnSpc>
              <a:spcBef>
                <a:spcPts val="0"/>
              </a:spcBef>
              <a:spcAft>
                <a:spcPts val="0"/>
              </a:spcAft>
              <a:buSzPts val="2000"/>
              <a:buChar char="•"/>
            </a:pPr>
            <a:r>
              <a:rPr lang="en-US"/>
              <a:t>Abstract</a:t>
            </a:r>
            <a:endParaRPr/>
          </a:p>
          <a:p>
            <a:pPr indent="-355600" lvl="0" marL="457200" rtl="0" algn="just">
              <a:lnSpc>
                <a:spcPct val="120000"/>
              </a:lnSpc>
              <a:spcBef>
                <a:spcPts val="0"/>
              </a:spcBef>
              <a:spcAft>
                <a:spcPts val="0"/>
              </a:spcAft>
              <a:buSzPts val="2000"/>
              <a:buChar char="•"/>
            </a:pPr>
            <a:r>
              <a:rPr lang="en-US"/>
              <a:t>Team Roles and Responsibilities.</a:t>
            </a:r>
            <a:endParaRPr/>
          </a:p>
          <a:p>
            <a:pPr indent="-355600" lvl="0" marL="457200" rtl="0" algn="just">
              <a:lnSpc>
                <a:spcPct val="120000"/>
              </a:lnSpc>
              <a:spcBef>
                <a:spcPts val="0"/>
              </a:spcBef>
              <a:spcAft>
                <a:spcPts val="0"/>
              </a:spcAft>
              <a:buSzPts val="2000"/>
              <a:buChar char="•"/>
            </a:pPr>
            <a:r>
              <a:rPr lang="en-US"/>
              <a:t>Summary of Methodology / Approach (Capstone Phase - 1)</a:t>
            </a:r>
            <a:endParaRPr/>
          </a:p>
          <a:p>
            <a:pPr indent="-355600" lvl="0" marL="457200" rtl="0" algn="just">
              <a:lnSpc>
                <a:spcPct val="120000"/>
              </a:lnSpc>
              <a:spcBef>
                <a:spcPts val="0"/>
              </a:spcBef>
              <a:spcAft>
                <a:spcPts val="0"/>
              </a:spcAft>
              <a:buSzPts val="2000"/>
              <a:buChar char="•"/>
            </a:pPr>
            <a:r>
              <a:rPr lang="en-US"/>
              <a:t>Design Description</a:t>
            </a:r>
            <a:endParaRPr/>
          </a:p>
          <a:p>
            <a:pPr indent="-355600" lvl="0" marL="457200" rtl="0" algn="just">
              <a:lnSpc>
                <a:spcPct val="120000"/>
              </a:lnSpc>
              <a:spcBef>
                <a:spcPts val="0"/>
              </a:spcBef>
              <a:spcAft>
                <a:spcPts val="0"/>
              </a:spcAft>
              <a:buSzPts val="2000"/>
              <a:buChar char="•"/>
            </a:pPr>
            <a:r>
              <a:rPr lang="en-US"/>
              <a:t>Modules and Implementation Details</a:t>
            </a:r>
            <a:endParaRPr/>
          </a:p>
          <a:p>
            <a:pPr indent="-355600" lvl="0" marL="457200" rtl="0" algn="just">
              <a:lnSpc>
                <a:spcPct val="120000"/>
              </a:lnSpc>
              <a:spcBef>
                <a:spcPts val="0"/>
              </a:spcBef>
              <a:spcAft>
                <a:spcPts val="0"/>
              </a:spcAft>
              <a:buSzPts val="2000"/>
              <a:buChar char="•"/>
            </a:pPr>
            <a:r>
              <a:rPr lang="en-US"/>
              <a:t>Project Demonstration and Walkthrough</a:t>
            </a:r>
            <a:endParaRPr/>
          </a:p>
          <a:p>
            <a:pPr indent="-355600" lvl="0" marL="457200" rtl="0" algn="just">
              <a:lnSpc>
                <a:spcPct val="120000"/>
              </a:lnSpc>
              <a:spcBef>
                <a:spcPts val="0"/>
              </a:spcBef>
              <a:spcAft>
                <a:spcPts val="0"/>
              </a:spcAft>
              <a:buSzPts val="2000"/>
              <a:buChar char="•"/>
            </a:pPr>
            <a:r>
              <a:rPr lang="en-US"/>
              <a:t>Results and Discussion</a:t>
            </a:r>
            <a:endParaRPr/>
          </a:p>
          <a:p>
            <a:pPr indent="-355600" lvl="0" marL="457200" rtl="0" algn="just">
              <a:lnSpc>
                <a:spcPct val="120000"/>
              </a:lnSpc>
              <a:spcBef>
                <a:spcPts val="0"/>
              </a:spcBef>
              <a:spcAft>
                <a:spcPts val="0"/>
              </a:spcAft>
              <a:buSzPts val="2000"/>
              <a:buChar char="•"/>
            </a:pPr>
            <a:r>
              <a:rPr lang="en-US"/>
              <a:t>Lessons Learnt</a:t>
            </a:r>
            <a:endParaRPr/>
          </a:p>
          <a:p>
            <a:pPr indent="-355600" lvl="0" marL="457200" rtl="0" algn="just">
              <a:lnSpc>
                <a:spcPct val="120000"/>
              </a:lnSpc>
              <a:spcBef>
                <a:spcPts val="0"/>
              </a:spcBef>
              <a:spcAft>
                <a:spcPts val="0"/>
              </a:spcAft>
              <a:buSzPts val="2000"/>
              <a:buChar char="•"/>
            </a:pPr>
            <a:r>
              <a:rPr lang="en-US"/>
              <a:t>Conclusion and Future Work</a:t>
            </a:r>
            <a:endParaRPr/>
          </a:p>
          <a:p>
            <a:pPr indent="-355600" lvl="0" marL="457200" rtl="0" algn="just">
              <a:lnSpc>
                <a:spcPct val="120000"/>
              </a:lnSpc>
              <a:spcBef>
                <a:spcPts val="0"/>
              </a:spcBef>
              <a:spcAft>
                <a:spcPts val="0"/>
              </a:spcAft>
              <a:buSzPts val="2000"/>
              <a:buChar char="•"/>
            </a:pPr>
            <a:r>
              <a:rPr lang="en-US"/>
              <a:t>References</a:t>
            </a:r>
            <a:endParaRPr/>
          </a:p>
        </p:txBody>
      </p:sp>
      <p:sp>
        <p:nvSpPr>
          <p:cNvPr id="342" name="Google Shape;342;g27917eb20ca_0_17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343" name="Google Shape;343;g27917eb20ca_0_179"/>
          <p:cNvSpPr txBox="1"/>
          <p:nvPr/>
        </p:nvSpPr>
        <p:spPr>
          <a:xfrm>
            <a:off x="0" y="0"/>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p:txBody>
      </p:sp>
      <p:sp>
        <p:nvSpPr>
          <p:cNvPr id="344" name="Google Shape;344;g27917eb20ca_0_179"/>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g2a027ef08d6_0_99"/>
          <p:cNvSpPr txBox="1"/>
          <p:nvPr>
            <p:ph type="title"/>
          </p:nvPr>
        </p:nvSpPr>
        <p:spPr>
          <a:xfrm>
            <a:off x="1097280" y="1342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Future Work</a:t>
            </a:r>
            <a:endParaRPr/>
          </a:p>
        </p:txBody>
      </p:sp>
      <p:sp>
        <p:nvSpPr>
          <p:cNvPr id="593" name="Google Shape;593;g2a027ef08d6_0_9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594" name="Google Shape;594;g2a027ef08d6_0_99"/>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595" name="Google Shape;595;g2a027ef08d6_0_99"/>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596" name="Google Shape;596;g2a027ef08d6_0_99"/>
          <p:cNvSpPr txBox="1"/>
          <p:nvPr/>
        </p:nvSpPr>
        <p:spPr>
          <a:xfrm>
            <a:off x="1097275" y="1874175"/>
            <a:ext cx="10677600" cy="41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000">
              <a:solidFill>
                <a:schemeClr val="dk1"/>
              </a:solidFill>
              <a:latin typeface="Garamond"/>
              <a:ea typeface="Garamond"/>
              <a:cs typeface="Garamond"/>
              <a:sym typeface="Garamond"/>
            </a:endParaRPr>
          </a:p>
          <a:p>
            <a:pPr indent="-419100" lvl="0" marL="457200" rtl="0" algn="l">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Model can also be improved by adding more feature extractors.</a:t>
            </a:r>
            <a:endParaRPr sz="3000">
              <a:solidFill>
                <a:schemeClr val="dk1"/>
              </a:solidFill>
              <a:latin typeface="Garamond"/>
              <a:ea typeface="Garamond"/>
              <a:cs typeface="Garamond"/>
              <a:sym typeface="Garamond"/>
            </a:endParaRPr>
          </a:p>
          <a:p>
            <a:pPr indent="-419100" lvl="0" marL="457200" marR="0" rtl="0" algn="l">
              <a:lnSpc>
                <a:spcPct val="100000"/>
              </a:lnSpc>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Working towards </a:t>
            </a:r>
            <a:r>
              <a:rPr lang="en-US" sz="3000">
                <a:solidFill>
                  <a:schemeClr val="dk1"/>
                </a:solidFill>
                <a:latin typeface="Garamond"/>
                <a:ea typeface="Garamond"/>
                <a:cs typeface="Garamond"/>
                <a:sym typeface="Garamond"/>
              </a:rPr>
              <a:t>building</a:t>
            </a:r>
            <a:r>
              <a:rPr lang="en-US" sz="3000">
                <a:solidFill>
                  <a:schemeClr val="dk1"/>
                </a:solidFill>
                <a:latin typeface="Garamond"/>
                <a:ea typeface="Garamond"/>
                <a:cs typeface="Garamond"/>
                <a:sym typeface="Garamond"/>
              </a:rPr>
              <a:t> web app for testing of deepfake videos.</a:t>
            </a:r>
            <a:endParaRPr sz="3000">
              <a:solidFill>
                <a:schemeClr val="dk1"/>
              </a:solidFill>
              <a:latin typeface="Garamond"/>
              <a:ea typeface="Garamond"/>
              <a:cs typeface="Garamond"/>
              <a:sym typeface="Garamond"/>
            </a:endParaRPr>
          </a:p>
          <a:p>
            <a:pPr indent="-419100" lvl="0" marL="457200" marR="0" rtl="0" algn="l">
              <a:lnSpc>
                <a:spcPct val="100000"/>
              </a:lnSpc>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Testing on bigger datasets with more variety of deepfake detection </a:t>
            </a:r>
            <a:r>
              <a:rPr lang="en-US" sz="3000">
                <a:solidFill>
                  <a:schemeClr val="dk1"/>
                </a:solidFill>
                <a:latin typeface="Garamond"/>
                <a:ea typeface="Garamond"/>
                <a:cs typeface="Garamond"/>
                <a:sym typeface="Garamond"/>
              </a:rPr>
              <a:t>techniques.</a:t>
            </a:r>
            <a:endParaRPr sz="3000">
              <a:solidFill>
                <a:schemeClr val="dk1"/>
              </a:solidFill>
              <a:latin typeface="Garamond"/>
              <a:ea typeface="Garamond"/>
              <a:cs typeface="Garamond"/>
              <a:sym typeface="Garamond"/>
            </a:endParaRPr>
          </a:p>
          <a:p>
            <a:pPr indent="-419100" lvl="0" marL="457200" marR="0" rtl="0" algn="l">
              <a:lnSpc>
                <a:spcPct val="100000"/>
              </a:lnSpc>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Improving model speed.</a:t>
            </a:r>
            <a:endParaRPr sz="3000">
              <a:solidFill>
                <a:schemeClr val="dk1"/>
              </a:solidFill>
              <a:latin typeface="Garamond"/>
              <a:ea typeface="Garamond"/>
              <a:cs typeface="Garamond"/>
              <a:sym typeface="Garamon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g2a03ac9467d_1_1"/>
          <p:cNvSpPr txBox="1"/>
          <p:nvPr>
            <p:ph type="title"/>
          </p:nvPr>
        </p:nvSpPr>
        <p:spPr>
          <a:xfrm>
            <a:off x="1097280" y="1342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Lessons Learnt</a:t>
            </a:r>
            <a:endParaRPr/>
          </a:p>
        </p:txBody>
      </p:sp>
      <p:sp>
        <p:nvSpPr>
          <p:cNvPr id="602" name="Google Shape;602;g2a03ac9467d_1_1"/>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603" name="Google Shape;603;g2a03ac9467d_1_1"/>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604" name="Google Shape;604;g2a03ac9467d_1_1"/>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605" name="Google Shape;605;g2a03ac9467d_1_1"/>
          <p:cNvSpPr txBox="1"/>
          <p:nvPr/>
        </p:nvSpPr>
        <p:spPr>
          <a:xfrm>
            <a:off x="1097275" y="1874175"/>
            <a:ext cx="10677600" cy="4238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sz="3000">
              <a:solidFill>
                <a:schemeClr val="dk1"/>
              </a:solidFill>
              <a:latin typeface="Garamond"/>
              <a:ea typeface="Garamond"/>
              <a:cs typeface="Garamond"/>
              <a:sym typeface="Garamond"/>
            </a:endParaRPr>
          </a:p>
          <a:p>
            <a:pPr indent="-419100" lvl="0" marL="457200" marR="0" rtl="0" algn="l">
              <a:lnSpc>
                <a:spcPct val="100000"/>
              </a:lnSpc>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Training model with limited resources</a:t>
            </a:r>
            <a:endParaRPr sz="3000">
              <a:solidFill>
                <a:schemeClr val="dk1"/>
              </a:solidFill>
              <a:latin typeface="Garamond"/>
              <a:ea typeface="Garamond"/>
              <a:cs typeface="Garamond"/>
              <a:sym typeface="Garamond"/>
            </a:endParaRPr>
          </a:p>
          <a:p>
            <a:pPr indent="-419100" lvl="0" marL="457200" marR="0" rtl="0" algn="l">
              <a:lnSpc>
                <a:spcPct val="100000"/>
              </a:lnSpc>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Teamwork</a:t>
            </a:r>
            <a:r>
              <a:rPr lang="en-US" sz="3000">
                <a:solidFill>
                  <a:schemeClr val="dk1"/>
                </a:solidFill>
                <a:latin typeface="Garamond"/>
                <a:ea typeface="Garamond"/>
                <a:cs typeface="Garamond"/>
                <a:sym typeface="Garamond"/>
              </a:rPr>
              <a:t> and collaboration </a:t>
            </a:r>
            <a:endParaRPr sz="3000">
              <a:solidFill>
                <a:schemeClr val="dk1"/>
              </a:solidFill>
              <a:latin typeface="Garamond"/>
              <a:ea typeface="Garamond"/>
              <a:cs typeface="Garamond"/>
              <a:sym typeface="Garamond"/>
            </a:endParaRPr>
          </a:p>
          <a:p>
            <a:pPr indent="-419100" lvl="0" marL="457200" marR="0" rtl="0" algn="l">
              <a:lnSpc>
                <a:spcPct val="100000"/>
              </a:lnSpc>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Research thinking</a:t>
            </a:r>
            <a:endParaRPr sz="3000">
              <a:solidFill>
                <a:schemeClr val="dk1"/>
              </a:solidFill>
              <a:latin typeface="Garamond"/>
              <a:ea typeface="Garamond"/>
              <a:cs typeface="Garamond"/>
              <a:sym typeface="Garamond"/>
            </a:endParaRPr>
          </a:p>
          <a:p>
            <a:pPr indent="-419100" lvl="0" marL="457200" marR="0" rtl="0" algn="l">
              <a:lnSpc>
                <a:spcPct val="100000"/>
              </a:lnSpc>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Fine tuning deep learning model</a:t>
            </a:r>
            <a:endParaRPr sz="3000">
              <a:solidFill>
                <a:schemeClr val="dk1"/>
              </a:solidFill>
              <a:latin typeface="Garamond"/>
              <a:ea typeface="Garamond"/>
              <a:cs typeface="Garamond"/>
              <a:sym typeface="Garamond"/>
            </a:endParaRPr>
          </a:p>
          <a:p>
            <a:pPr indent="-419100" lvl="0" marL="457200" rtl="0" algn="l">
              <a:spcBef>
                <a:spcPts val="0"/>
              </a:spcBef>
              <a:spcAft>
                <a:spcPts val="0"/>
              </a:spcAft>
              <a:buClr>
                <a:schemeClr val="dk1"/>
              </a:buClr>
              <a:buSzPts val="3000"/>
              <a:buFont typeface="Garamond"/>
              <a:buChar char="●"/>
            </a:pPr>
            <a:r>
              <a:rPr lang="en-US" sz="3000">
                <a:solidFill>
                  <a:schemeClr val="dk1"/>
                </a:solidFill>
                <a:latin typeface="Garamond"/>
                <a:ea typeface="Garamond"/>
                <a:cs typeface="Garamond"/>
                <a:sym typeface="Garamond"/>
              </a:rPr>
              <a:t>Avoiding drive timeout while preprocessing images</a:t>
            </a:r>
            <a:endParaRPr sz="3000">
              <a:solidFill>
                <a:schemeClr val="dk1"/>
              </a:solidFill>
              <a:latin typeface="Garamond"/>
              <a:ea typeface="Garamond"/>
              <a:cs typeface="Garamond"/>
              <a:sym typeface="Garamon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g240b968499b_0_39"/>
          <p:cNvSpPr txBox="1"/>
          <p:nvPr>
            <p:ph type="title"/>
          </p:nvPr>
        </p:nvSpPr>
        <p:spPr>
          <a:xfrm>
            <a:off x="1097275" y="960727"/>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Technology used</a:t>
            </a:r>
            <a:endParaRPr sz="3300"/>
          </a:p>
        </p:txBody>
      </p:sp>
      <p:sp>
        <p:nvSpPr>
          <p:cNvPr id="611" name="Google Shape;611;g240b968499b_0_3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612" name="Google Shape;612;g240b968499b_0_39"/>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613" name="Google Shape;613;g240b968499b_0_39"/>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pic>
        <p:nvPicPr>
          <p:cNvPr id="614" name="Google Shape;614;g240b968499b_0_39"/>
          <p:cNvPicPr preferRelativeResize="0"/>
          <p:nvPr/>
        </p:nvPicPr>
        <p:blipFill rotWithShape="1">
          <a:blip r:embed="rId3">
            <a:alphaModFix/>
          </a:blip>
          <a:srcRect b="0" l="0" r="0" t="0"/>
          <a:stretch/>
        </p:blipFill>
        <p:spPr>
          <a:xfrm>
            <a:off x="4643175" y="1813626"/>
            <a:ext cx="3184450" cy="1910675"/>
          </a:xfrm>
          <a:prstGeom prst="rect">
            <a:avLst/>
          </a:prstGeom>
          <a:noFill/>
          <a:ln>
            <a:noFill/>
          </a:ln>
        </p:spPr>
      </p:pic>
      <p:pic>
        <p:nvPicPr>
          <p:cNvPr id="615" name="Google Shape;615;g240b968499b_0_39"/>
          <p:cNvPicPr preferRelativeResize="0"/>
          <p:nvPr/>
        </p:nvPicPr>
        <p:blipFill rotWithShape="1">
          <a:blip r:embed="rId4">
            <a:alphaModFix/>
          </a:blip>
          <a:srcRect b="0" l="0" r="0" t="0"/>
          <a:stretch/>
        </p:blipFill>
        <p:spPr>
          <a:xfrm>
            <a:off x="8212200" y="2118427"/>
            <a:ext cx="3248025" cy="1409700"/>
          </a:xfrm>
          <a:prstGeom prst="rect">
            <a:avLst/>
          </a:prstGeom>
          <a:noFill/>
          <a:ln>
            <a:noFill/>
          </a:ln>
        </p:spPr>
      </p:pic>
      <p:pic>
        <p:nvPicPr>
          <p:cNvPr id="616" name="Google Shape;616;g240b968499b_0_39"/>
          <p:cNvPicPr preferRelativeResize="0"/>
          <p:nvPr/>
        </p:nvPicPr>
        <p:blipFill rotWithShape="1">
          <a:blip r:embed="rId5">
            <a:alphaModFix/>
          </a:blip>
          <a:srcRect b="0" l="0" r="0" t="0"/>
          <a:stretch/>
        </p:blipFill>
        <p:spPr>
          <a:xfrm>
            <a:off x="1201800" y="3832927"/>
            <a:ext cx="2914650" cy="1571625"/>
          </a:xfrm>
          <a:prstGeom prst="rect">
            <a:avLst/>
          </a:prstGeom>
          <a:noFill/>
          <a:ln>
            <a:noFill/>
          </a:ln>
        </p:spPr>
      </p:pic>
      <p:pic>
        <p:nvPicPr>
          <p:cNvPr id="617" name="Google Shape;617;g240b968499b_0_39"/>
          <p:cNvPicPr preferRelativeResize="0"/>
          <p:nvPr/>
        </p:nvPicPr>
        <p:blipFill rotWithShape="1">
          <a:blip r:embed="rId6">
            <a:alphaModFix/>
          </a:blip>
          <a:srcRect b="0" l="0" r="0" t="0"/>
          <a:stretch/>
        </p:blipFill>
        <p:spPr>
          <a:xfrm>
            <a:off x="4783200" y="4061527"/>
            <a:ext cx="3190875" cy="1428750"/>
          </a:xfrm>
          <a:prstGeom prst="rect">
            <a:avLst/>
          </a:prstGeom>
          <a:noFill/>
          <a:ln>
            <a:noFill/>
          </a:ln>
        </p:spPr>
      </p:pic>
      <p:pic>
        <p:nvPicPr>
          <p:cNvPr id="618" name="Google Shape;618;g240b968499b_0_39"/>
          <p:cNvPicPr preferRelativeResize="0"/>
          <p:nvPr/>
        </p:nvPicPr>
        <p:blipFill rotWithShape="1">
          <a:blip r:embed="rId7">
            <a:alphaModFix/>
          </a:blip>
          <a:srcRect b="0" l="0" r="0" t="0"/>
          <a:stretch/>
        </p:blipFill>
        <p:spPr>
          <a:xfrm>
            <a:off x="8665825" y="3832925"/>
            <a:ext cx="2402715" cy="1714500"/>
          </a:xfrm>
          <a:prstGeom prst="rect">
            <a:avLst/>
          </a:prstGeom>
          <a:noFill/>
          <a:ln>
            <a:noFill/>
          </a:ln>
        </p:spPr>
      </p:pic>
      <p:pic>
        <p:nvPicPr>
          <p:cNvPr id="619" name="Google Shape;619;g240b968499b_0_39"/>
          <p:cNvPicPr preferRelativeResize="0"/>
          <p:nvPr/>
        </p:nvPicPr>
        <p:blipFill rotWithShape="1">
          <a:blip r:embed="rId8">
            <a:alphaModFix/>
          </a:blip>
          <a:srcRect b="0" l="0" r="0" t="0"/>
          <a:stretch/>
        </p:blipFill>
        <p:spPr>
          <a:xfrm>
            <a:off x="651800" y="2367662"/>
            <a:ext cx="3859750" cy="9112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623" name="Shape 623"/>
        <p:cNvGrpSpPr/>
        <p:nvPr/>
      </p:nvGrpSpPr>
      <p:grpSpPr>
        <a:xfrm>
          <a:off x="0" y="0"/>
          <a:ext cx="0" cy="0"/>
          <a:chOff x="0" y="0"/>
          <a:chExt cx="0" cy="0"/>
        </a:xfrm>
      </p:grpSpPr>
      <p:sp>
        <p:nvSpPr>
          <p:cNvPr id="624" name="Google Shape;624;g279624f6ade_0_18"/>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625" name="Google Shape;625;g279624f6ade_0_18"/>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pic>
        <p:nvPicPr>
          <p:cNvPr id="626" name="Google Shape;626;g279624f6ade_0_18"/>
          <p:cNvPicPr preferRelativeResize="0"/>
          <p:nvPr/>
        </p:nvPicPr>
        <p:blipFill rotWithShape="1">
          <a:blip r:embed="rId3">
            <a:alphaModFix/>
          </a:blip>
          <a:srcRect b="5909" l="0" r="0" t="7042"/>
          <a:stretch/>
        </p:blipFill>
        <p:spPr>
          <a:xfrm>
            <a:off x="1150850" y="0"/>
            <a:ext cx="10061499" cy="6334074"/>
          </a:xfrm>
          <a:prstGeom prst="rect">
            <a:avLst/>
          </a:prstGeom>
          <a:noFill/>
          <a:ln>
            <a:noFill/>
          </a:ln>
        </p:spPr>
      </p:pic>
      <p:sp>
        <p:nvSpPr>
          <p:cNvPr id="627" name="Google Shape;627;g279624f6ade_0_18"/>
          <p:cNvSpPr txBox="1"/>
          <p:nvPr/>
        </p:nvSpPr>
        <p:spPr>
          <a:xfrm>
            <a:off x="-76200" y="-90825"/>
            <a:ext cx="27879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g2a01f1befa8_0_774"/>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633" name="Google Shape;633;g2a01f1befa8_0_774"/>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634" name="Google Shape;634;g2a01f1befa8_0_774"/>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635" name="Google Shape;635;g2a01f1befa8_0_774"/>
          <p:cNvSpPr txBox="1"/>
          <p:nvPr>
            <p:ph type="title"/>
          </p:nvPr>
        </p:nvSpPr>
        <p:spPr>
          <a:xfrm>
            <a:off x="1021075" y="960727"/>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List of Targeted Conferences</a:t>
            </a:r>
            <a:endParaRPr sz="3300"/>
          </a:p>
        </p:txBody>
      </p:sp>
      <p:sp>
        <p:nvSpPr>
          <p:cNvPr id="636" name="Google Shape;636;g2a01f1befa8_0_774"/>
          <p:cNvSpPr txBox="1"/>
          <p:nvPr/>
        </p:nvSpPr>
        <p:spPr>
          <a:xfrm>
            <a:off x="1207625" y="1839150"/>
            <a:ext cx="10004700" cy="3910800"/>
          </a:xfrm>
          <a:prstGeom prst="rect">
            <a:avLst/>
          </a:prstGeom>
          <a:solidFill>
            <a:srgbClr val="FEFEFE"/>
          </a:solidFill>
          <a:ln>
            <a:noFill/>
          </a:ln>
        </p:spPr>
        <p:txBody>
          <a:bodyPr anchorCtr="0" anchor="t" bIns="91425" lIns="91425" spcFirstLastPara="1" rIns="91425" wrap="square" tIns="91425">
            <a:noAutofit/>
          </a:bodyPr>
          <a:lstStyle/>
          <a:p>
            <a:pPr indent="-355600" lvl="0" marL="457200" rtl="0" algn="l">
              <a:spcBef>
                <a:spcPts val="0"/>
              </a:spcBef>
              <a:spcAft>
                <a:spcPts val="0"/>
              </a:spcAft>
              <a:buClr>
                <a:srgbClr val="262626"/>
              </a:buClr>
              <a:buSzPts val="2000"/>
              <a:buFont typeface="Garamond"/>
              <a:buChar char="●"/>
            </a:pPr>
            <a:r>
              <a:rPr lang="en-US" sz="2000">
                <a:solidFill>
                  <a:srgbClr val="262626"/>
                </a:solidFill>
                <a:uFill>
                  <a:noFill/>
                </a:uFill>
                <a:latin typeface="Garamond"/>
                <a:ea typeface="Garamond"/>
                <a:cs typeface="Garamond"/>
                <a:sym typeface="Garamond"/>
                <a:hlinkClick r:id="rId3">
                  <a:extLst>
                    <a:ext uri="{A12FA001-AC4F-418D-AE19-62706E023703}">
                      <ahyp:hlinkClr val="tx"/>
                    </a:ext>
                  </a:extLst>
                </a:hlinkClick>
              </a:rPr>
              <a:t>IEEE IATMSI-2024: 2nd IEEE International conference on Interdisciplinary Approaches in Technology and Management for Social Innovation</a:t>
            </a:r>
            <a:endParaRPr sz="2000">
              <a:solidFill>
                <a:srgbClr val="262626"/>
              </a:solidFill>
              <a:latin typeface="Garamond"/>
              <a:ea typeface="Garamond"/>
              <a:cs typeface="Garamond"/>
              <a:sym typeface="Garamond"/>
            </a:endParaRPr>
          </a:p>
          <a:p>
            <a:pPr indent="-355600" lvl="0" marL="457200" rtl="0" algn="l">
              <a:spcBef>
                <a:spcPts val="1000"/>
              </a:spcBef>
              <a:spcAft>
                <a:spcPts val="0"/>
              </a:spcAft>
              <a:buClr>
                <a:srgbClr val="262626"/>
              </a:buClr>
              <a:buSzPts val="2000"/>
              <a:buFont typeface="Garamond"/>
              <a:buChar char="●"/>
            </a:pPr>
            <a:r>
              <a:rPr lang="en-US" sz="2000">
                <a:solidFill>
                  <a:srgbClr val="262626"/>
                </a:solidFill>
                <a:uFill>
                  <a:noFill/>
                </a:uFill>
                <a:latin typeface="Garamond"/>
                <a:ea typeface="Garamond"/>
                <a:cs typeface="Garamond"/>
                <a:sym typeface="Garamond"/>
                <a:hlinkClick r:id="rId4">
                  <a:extLst>
                    <a:ext uri="{A12FA001-AC4F-418D-AE19-62706E023703}">
                      <ahyp:hlinkClr val="tx"/>
                    </a:ext>
                  </a:extLst>
                </a:hlinkClick>
              </a:rPr>
              <a:t>AIMLA 2024: Second International Conference on Artificial Intelligence and Machine learning</a:t>
            </a:r>
            <a:endParaRPr sz="2000">
              <a:solidFill>
                <a:srgbClr val="262626"/>
              </a:solidFill>
              <a:latin typeface="Garamond"/>
              <a:ea typeface="Garamond"/>
              <a:cs typeface="Garamond"/>
              <a:sym typeface="Garamond"/>
            </a:endParaRPr>
          </a:p>
          <a:p>
            <a:pPr indent="-355600" lvl="0" marL="457200" rtl="0" algn="l">
              <a:spcBef>
                <a:spcPts val="1000"/>
              </a:spcBef>
              <a:spcAft>
                <a:spcPts val="0"/>
              </a:spcAft>
              <a:buClr>
                <a:srgbClr val="262626"/>
              </a:buClr>
              <a:buSzPts val="2000"/>
              <a:buFont typeface="Garamond"/>
              <a:buChar char="●"/>
            </a:pPr>
            <a:r>
              <a:rPr lang="en-US" sz="2000">
                <a:solidFill>
                  <a:srgbClr val="262626"/>
                </a:solidFill>
                <a:uFill>
                  <a:noFill/>
                </a:uFill>
                <a:latin typeface="Garamond"/>
                <a:ea typeface="Garamond"/>
                <a:cs typeface="Garamond"/>
                <a:sym typeface="Garamond"/>
                <a:hlinkClick r:id="rId5">
                  <a:extLst>
                    <a:ext uri="{A12FA001-AC4F-418D-AE19-62706E023703}">
                      <ahyp:hlinkClr val="tx"/>
                    </a:ext>
                  </a:extLst>
                </a:hlinkClick>
              </a:rPr>
              <a:t>ICOICC - 2023: 2nd International Conference on Innovative Strategies in Intelligent Computing and Communication</a:t>
            </a:r>
            <a:endParaRPr sz="2000">
              <a:solidFill>
                <a:srgbClr val="262626"/>
              </a:solidFill>
              <a:latin typeface="Garamond"/>
              <a:ea typeface="Garamond"/>
              <a:cs typeface="Garamond"/>
              <a:sym typeface="Garamond"/>
            </a:endParaRPr>
          </a:p>
          <a:p>
            <a:pPr indent="-355600" lvl="0" marL="457200" rtl="0" algn="l">
              <a:spcBef>
                <a:spcPts val="1000"/>
              </a:spcBef>
              <a:spcAft>
                <a:spcPts val="0"/>
              </a:spcAft>
              <a:buClr>
                <a:srgbClr val="262626"/>
              </a:buClr>
              <a:buSzPts val="2000"/>
              <a:buFont typeface="Garamond"/>
              <a:buChar char="●"/>
            </a:pPr>
            <a:r>
              <a:rPr lang="en-US" sz="2000">
                <a:solidFill>
                  <a:srgbClr val="262626"/>
                </a:solidFill>
                <a:uFill>
                  <a:noFill/>
                </a:uFill>
                <a:latin typeface="Garamond"/>
                <a:ea typeface="Garamond"/>
                <a:cs typeface="Garamond"/>
                <a:sym typeface="Garamond"/>
                <a:hlinkClick r:id="rId6">
                  <a:extLst>
                    <a:ext uri="{A12FA001-AC4F-418D-AE19-62706E023703}">
                      <ahyp:hlinkClr val="tx"/>
                    </a:ext>
                  </a:extLst>
                </a:hlinkClick>
              </a:rPr>
              <a:t>ETTIS-2024: 4th International Conference on “Emerging Trends and Technologies on Intelligent Systems</a:t>
            </a:r>
            <a:endParaRPr sz="2000">
              <a:solidFill>
                <a:srgbClr val="262626"/>
              </a:solidFill>
              <a:latin typeface="Garamond"/>
              <a:ea typeface="Garamond"/>
              <a:cs typeface="Garamond"/>
              <a:sym typeface="Garamond"/>
            </a:endParaRPr>
          </a:p>
          <a:p>
            <a:pPr indent="-355600" lvl="0" marL="457200" rtl="0" algn="l">
              <a:spcBef>
                <a:spcPts val="1000"/>
              </a:spcBef>
              <a:spcAft>
                <a:spcPts val="0"/>
              </a:spcAft>
              <a:buClr>
                <a:srgbClr val="262626"/>
              </a:buClr>
              <a:buSzPts val="2000"/>
              <a:buFont typeface="Garamond"/>
              <a:buChar char="●"/>
            </a:pPr>
            <a:r>
              <a:rPr lang="en-US" sz="2000">
                <a:solidFill>
                  <a:srgbClr val="262626"/>
                </a:solidFill>
                <a:uFill>
                  <a:noFill/>
                </a:uFill>
                <a:latin typeface="Garamond"/>
                <a:ea typeface="Garamond"/>
                <a:cs typeface="Garamond"/>
                <a:sym typeface="Garamond"/>
                <a:hlinkClick r:id="rId7">
                  <a:extLst>
                    <a:ext uri="{A12FA001-AC4F-418D-AE19-62706E023703}">
                      <ahyp:hlinkClr val="tx"/>
                    </a:ext>
                  </a:extLst>
                </a:hlinkClick>
              </a:rPr>
              <a:t>ICETDT-2024: International Conference on Emerging Trends in Digital Technologies-2024</a:t>
            </a:r>
            <a:endParaRPr sz="2000">
              <a:solidFill>
                <a:srgbClr val="262626"/>
              </a:solidFill>
              <a:latin typeface="Garamond"/>
              <a:ea typeface="Garamond"/>
              <a:cs typeface="Garamond"/>
              <a:sym typeface="Garamond"/>
            </a:endParaRPr>
          </a:p>
          <a:p>
            <a:pPr indent="-355600" lvl="0" marL="457200" rtl="0" algn="l">
              <a:spcBef>
                <a:spcPts val="1000"/>
              </a:spcBef>
              <a:spcAft>
                <a:spcPts val="1000"/>
              </a:spcAft>
              <a:buClr>
                <a:srgbClr val="262626"/>
              </a:buClr>
              <a:buSzPts val="2000"/>
              <a:buFont typeface="Garamond"/>
              <a:buChar char="●"/>
            </a:pPr>
            <a:r>
              <a:rPr lang="en-US" sz="2000">
                <a:solidFill>
                  <a:srgbClr val="262626"/>
                </a:solidFill>
                <a:uFill>
                  <a:noFill/>
                </a:uFill>
                <a:latin typeface="Garamond"/>
                <a:ea typeface="Garamond"/>
                <a:cs typeface="Garamond"/>
                <a:sym typeface="Garamond"/>
                <a:hlinkClick r:id="rId8">
                  <a:extLst>
                    <a:ext uri="{A12FA001-AC4F-418D-AE19-62706E023703}">
                      <ahyp:hlinkClr val="tx"/>
                    </a:ext>
                  </a:extLst>
                </a:hlinkClick>
              </a:rPr>
              <a:t>ConvergenceX-2k24: ConvergenceX: Uniting the World Through IoT and AI Innovation</a:t>
            </a:r>
            <a:endParaRPr sz="2000">
              <a:solidFill>
                <a:srgbClr val="262626"/>
              </a:solidFill>
              <a:latin typeface="Garamond"/>
              <a:ea typeface="Garamond"/>
              <a:cs typeface="Garamond"/>
              <a:sym typeface="Garamon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g27917eb20ca_0_500"/>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642" name="Google Shape;642;g27917eb20ca_0_500"/>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643" name="Google Shape;643;g27917eb20ca_0_500"/>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644" name="Google Shape;644;g27917eb20ca_0_500"/>
          <p:cNvSpPr txBox="1"/>
          <p:nvPr>
            <p:ph type="title"/>
          </p:nvPr>
        </p:nvSpPr>
        <p:spPr>
          <a:xfrm>
            <a:off x="1097275" y="960727"/>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References</a:t>
            </a:r>
            <a:endParaRPr sz="3300"/>
          </a:p>
        </p:txBody>
      </p:sp>
      <p:sp>
        <p:nvSpPr>
          <p:cNvPr id="645" name="Google Shape;645;g27917eb20ca_0_500"/>
          <p:cNvSpPr txBox="1"/>
          <p:nvPr/>
        </p:nvSpPr>
        <p:spPr>
          <a:xfrm>
            <a:off x="867575" y="1820250"/>
            <a:ext cx="10982400" cy="4402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[1] Mathews, Sherin, et al. "An explainable deepfake detection framework on a novel unconstrained dataset." Complex &amp; Intelligent Systems (2023): 1-13.</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[2] Patil, Kundan, et al. "Deepfake Detection using Biological Features: A Survey." arXiv preprint arXiv:2301.05819 (2023).</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[3] Zhao, Hanqing, et al. "Multi-attentional deepfake detection." Proceedings of the IEEE/CVF conference on computer vision and pattern recognition. 2021.</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[4] Wodajo, Deressa, and Solomon Atnafu. "Deepfake video detection using convolutional vision transformer." arXiv preprint arXiv:2102.11126 (2021).</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[5] Zhang, Li, et al. "Unsupervised learning-based framework for deepfake video detection." IEEE Transactions on Multimedia (2022).</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[6] Ikram, Sumaiya Thaseen, Shourya Chambial, and Dhruv Sood. "A Performance Enhancement of Deepfake Video Detection through the use of a Hybrid CNN Deep Learning Model." International journal of electrical and computer engineering systems 14.2 (2023): 169-178.</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[7] Li, Xiaodan, et al. "Sharp multiple instance learning for deepfake video detection." Proceedings of the 28th ACM international conference on multimedia. 2020.</a:t>
            </a:r>
            <a:br>
              <a:rPr b="0" i="0" lang="en-US" sz="1100" u="none" cap="none" strike="noStrike">
                <a:solidFill>
                  <a:schemeClr val="dk1"/>
                </a:solidFill>
                <a:latin typeface="Garamond"/>
                <a:ea typeface="Garamond"/>
                <a:cs typeface="Garamond"/>
                <a:sym typeface="Garamond"/>
              </a:rPr>
            </a:b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chemeClr val="dk1"/>
              </a:buClr>
              <a:buSzPts val="1100"/>
              <a:buFont typeface="Arial"/>
              <a:buNone/>
            </a:pPr>
            <a:r>
              <a:rPr b="0" i="0" lang="en-US" sz="1100" u="none" cap="none" strike="noStrike">
                <a:solidFill>
                  <a:schemeClr val="dk1"/>
                </a:solidFill>
                <a:latin typeface="Garamond"/>
                <a:ea typeface="Garamond"/>
                <a:cs typeface="Garamond"/>
                <a:sym typeface="Garamond"/>
              </a:rPr>
              <a:t>[8] Das, S., Seferbekov, S., Datta, A., Islam, M. and Amin, M., 2021. Towards solving the deepfake problem: An analysis on improving deepfake detection using dynamic face augmentation. In Proceedings of the IEEE/CVF International Conference on Computer Vision (pp. 3776-3785).</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chemeClr val="dk1"/>
              </a:buClr>
              <a:buSzPts val="1100"/>
              <a:buFont typeface="Arial"/>
              <a:buNone/>
            </a:pPr>
            <a:r>
              <a:rPr b="0" i="0" lang="en-US" sz="1100" u="none" cap="none" strike="noStrike">
                <a:solidFill>
                  <a:schemeClr val="dk1"/>
                </a:solidFill>
                <a:latin typeface="Garamond"/>
                <a:ea typeface="Garamond"/>
                <a:cs typeface="Garamond"/>
                <a:sym typeface="Garamond"/>
              </a:rPr>
              <a:t>[9] Guarnera, L., Giudice, O. and Battiato, S., 2020. Fighting deepfake by exposing the convolutional traces on images. IEEE Access, 8, pp.165085-165098.</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[10] Tan, Z., Yang, Z., Miao, C. and Guo, G., 2022. Transformer-based feature compensation and aggregation for deepfake detection. IEEE Signal Processing Letters, 29, pp.2183-2187.</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[11] Coccomini, D.A., Messina, N., Gennaro, C. and Falchi, F., 2022, May. Combining efficientnet and vision transformers for video deepfake detection. In Image Analysis and Processing–ICIAP 2022: 21st International Conference, Lecce, Italy, May 23–27, 2022, Proceedings, Part III (pp. 219-229). Cham: Springer International Publishing.</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dk1"/>
              </a:solidFill>
              <a:latin typeface="Garamond"/>
              <a:ea typeface="Garamond"/>
              <a:cs typeface="Garamond"/>
              <a:sym typeface="Garamon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g27917eb20ca_0_521"/>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651" name="Google Shape;651;g27917eb20ca_0_521"/>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
        <p:nvSpPr>
          <p:cNvPr id="652" name="Google Shape;652;g27917eb20ca_0_521"/>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653" name="Google Shape;653;g27917eb20ca_0_521"/>
          <p:cNvSpPr txBox="1"/>
          <p:nvPr>
            <p:ph type="title"/>
          </p:nvPr>
        </p:nvSpPr>
        <p:spPr>
          <a:xfrm>
            <a:off x="1097275" y="960727"/>
            <a:ext cx="10058400" cy="6243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sz="3300"/>
              <a:t>References</a:t>
            </a:r>
            <a:endParaRPr sz="3300"/>
          </a:p>
        </p:txBody>
      </p:sp>
      <p:sp>
        <p:nvSpPr>
          <p:cNvPr id="654" name="Google Shape;654;g27917eb20ca_0_521"/>
          <p:cNvSpPr txBox="1"/>
          <p:nvPr/>
        </p:nvSpPr>
        <p:spPr>
          <a:xfrm>
            <a:off x="753775" y="1861450"/>
            <a:ext cx="11107500" cy="441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en-US" sz="1100" u="none" cap="none" strike="noStrike">
                <a:solidFill>
                  <a:schemeClr val="dk1"/>
                </a:solidFill>
                <a:latin typeface="Garamond"/>
                <a:ea typeface="Garamond"/>
                <a:cs typeface="Garamond"/>
                <a:sym typeface="Garamond"/>
              </a:rPr>
              <a:t>[12] V. -N. Tran, S. -G. Kwon, S. -H. Lee, H. -S. Le and K. -R. Kwon, "Generalization of Forgery Detection With Meta Deepfake Detection Model," in IEEE Access, vol. 11, pp. 535-546, 2023, doi: 10.1109/ACCESS.2022.3232290.</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chemeClr val="dk1"/>
              </a:buClr>
              <a:buSzPts val="1100"/>
              <a:buFont typeface="Arial"/>
              <a:buNone/>
            </a:pPr>
            <a:r>
              <a:rPr b="0" i="0" lang="en-US" sz="1100" u="none" cap="none" strike="noStrike">
                <a:solidFill>
                  <a:schemeClr val="dk1"/>
                </a:solidFill>
                <a:latin typeface="Garamond"/>
                <a:ea typeface="Garamond"/>
                <a:cs typeface="Garamond"/>
                <a:sym typeface="Garamond"/>
              </a:rPr>
              <a:t>[13] W. Lu et al., "Detection of Deepfake Videos Using Long-Distance Attention," in IEEE Transactions on Neural Networks and Learning Systems, doi: 10.1109/TNNLS.2022.3233063.</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[14] Y. Nirkin, L. Wolf, Y. Keller and T. Hassner, "DeepFake Detection Based on Discrepancies Between Faces and Their Context," in IEEE Transactions on Pattern Analysis and Machine Intelligence, vol. 44, no. 10, pp. 6111-6121, 1 Oct. 2022, doi: 10.1109/TPAMI.2021.3093446.</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[15] H. A. Khalil and S. A. Maged, "Deepfakes Creation and Detection Using Deep Learning," 2021 International Mobile, Intelligent, and Ubiquitous Computing Conference (MIUCC), Cairo, Egypt, 2021, pp. 1-4, doi: 10.1109/MIUCC52538.2021.9447642.</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[16] H. Chen, Y. Lin, B. Li and S. Tan, "Learning Features of Intra-consistency and Inter-diversity: Keys towards Generalizable Deepfake Detection," in IEEE Transactions on Circuits and Systems for Video Technology, 2022, doi: 10.1109/TCSVT.2022.3209336.</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[17] C. R. Gerstner and H. Farid, "Detecting Real-Time Deep-Fake Videos Using Active Illumination," 2022 IEEE/CVF Conference on Computer Vision and Pattern Recognition Workshops (CVPRW), New Orleans, LA, USA, 2022, pp. 53-60, doi: 10.1109/CVPRW56347.2022.00015.</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[18] J. John and B. V. Sherif, "Comparative Analysis on Different DeepFake Detection Methods and Semi Supervised GAN Architecture for DeepFake Detection," 2022 Sixth International Conference on I-SMAC (IoT in Social, Mobile, Analytics and Cloud) (I-SMAC), Dharan, Nepal, 2022, pp. 516-521, doi: 10.1109/I-SMAC55078.2022.9987265.</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chemeClr val="dk1"/>
              </a:buClr>
              <a:buSzPts val="1100"/>
              <a:buFont typeface="Arial"/>
              <a:buNone/>
            </a:pPr>
            <a:r>
              <a:rPr b="0" i="0" lang="en-US" sz="1100" u="none" cap="none" strike="noStrike">
                <a:solidFill>
                  <a:schemeClr val="dk1"/>
                </a:solidFill>
                <a:latin typeface="Garamond"/>
                <a:ea typeface="Garamond"/>
                <a:cs typeface="Garamond"/>
                <a:sym typeface="Garamond"/>
              </a:rPr>
              <a:t>[19] A. Chintha et al., "Recurrent Convolutional Structures for Audio Spoof and Video Deepfake Detection," in IEEE Journal of Selected Topics in Signal Processing, vol. 14, no. 5, pp. 1024-1037, Aug. 2020, doi: 10.1109/JSTSP.2020.2999185.</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Garamond"/>
              <a:ea typeface="Garamond"/>
              <a:cs typeface="Garamond"/>
              <a:sym typeface="Garamond"/>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1"/>
                </a:solidFill>
                <a:latin typeface="Garamond"/>
                <a:ea typeface="Garamond"/>
                <a:cs typeface="Garamond"/>
                <a:sym typeface="Garamond"/>
              </a:rPr>
              <a:t>[20] A. Rahman et al., "Short And Low Resolution Deepfake Video Detection Using CNN," 2022 IEEE 10th Region 10 Humanitarian Technology Conference (R10-HTC), Hyderabad, India, 2022, pp. 259-264, doi: 10.1109/R10-HTC54060.2022.9929719.</a:t>
            </a:r>
            <a:endParaRPr b="0" i="0" sz="1100" u="none" cap="none" strike="noStrike">
              <a:solidFill>
                <a:schemeClr val="dk1"/>
              </a:solidFill>
              <a:latin typeface="Garamond"/>
              <a:ea typeface="Garamond"/>
              <a:cs typeface="Garamond"/>
              <a:sym typeface="Garamon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58" name="Shape 658"/>
        <p:cNvGrpSpPr/>
        <p:nvPr/>
      </p:nvGrpSpPr>
      <p:grpSpPr>
        <a:xfrm>
          <a:off x="0" y="0"/>
          <a:ext cx="0" cy="0"/>
          <a:chOff x="0" y="0"/>
          <a:chExt cx="0" cy="0"/>
        </a:xfrm>
      </p:grpSpPr>
      <p:sp>
        <p:nvSpPr>
          <p:cNvPr id="659" name="Google Shape;659;g27917eb20ca_0_569"/>
          <p:cNvSpPr/>
          <p:nvPr/>
        </p:nvSpPr>
        <p:spPr>
          <a:xfrm>
            <a:off x="3175" y="6400800"/>
            <a:ext cx="121887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g27917eb20ca_0_569"/>
          <p:cNvSpPr/>
          <p:nvPr/>
        </p:nvSpPr>
        <p:spPr>
          <a:xfrm>
            <a:off x="15" y="6334316"/>
            <a:ext cx="12188700" cy="6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61" name="Google Shape;661;g27917eb20ca_0_569"/>
          <p:cNvCxnSpPr/>
          <p:nvPr/>
        </p:nvCxnSpPr>
        <p:spPr>
          <a:xfrm>
            <a:off x="1207658" y="4343400"/>
            <a:ext cx="9875400" cy="0"/>
          </a:xfrm>
          <a:prstGeom prst="straightConnector1">
            <a:avLst/>
          </a:prstGeom>
          <a:noFill/>
          <a:ln cap="flat" cmpd="sng" w="9525">
            <a:solidFill>
              <a:srgbClr val="FEFEFE"/>
            </a:solidFill>
            <a:prstDash val="solid"/>
            <a:round/>
            <a:headEnd len="sm" w="sm" type="none"/>
            <a:tailEnd len="sm" w="sm" type="none"/>
          </a:ln>
        </p:spPr>
      </p:cxnSp>
      <p:sp>
        <p:nvSpPr>
          <p:cNvPr id="662" name="Google Shape;662;g27917eb20ca_0_569"/>
          <p:cNvSpPr/>
          <p:nvPr/>
        </p:nvSpPr>
        <p:spPr>
          <a:xfrm>
            <a:off x="15" y="6334316"/>
            <a:ext cx="121920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g27917eb20ca_0_569"/>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g27917eb20ca_0_56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rm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pic>
        <p:nvPicPr>
          <p:cNvPr id="665" name="Google Shape;665;g27917eb20ca_0_569"/>
          <p:cNvPicPr preferRelativeResize="0"/>
          <p:nvPr/>
        </p:nvPicPr>
        <p:blipFill rotWithShape="1">
          <a:blip r:embed="rId3">
            <a:alphaModFix/>
          </a:blip>
          <a:srcRect b="0" l="0" r="0" t="0"/>
          <a:stretch/>
        </p:blipFill>
        <p:spPr>
          <a:xfrm>
            <a:off x="3017775" y="1343950"/>
            <a:ext cx="6255149" cy="4170100"/>
          </a:xfrm>
          <a:prstGeom prst="rect">
            <a:avLst/>
          </a:prstGeom>
          <a:noFill/>
          <a:ln>
            <a:noFill/>
          </a:ln>
        </p:spPr>
      </p:pic>
      <p:sp>
        <p:nvSpPr>
          <p:cNvPr id="666" name="Google Shape;666;g27917eb20ca_0_569"/>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667" name="Google Shape;667;g27917eb20ca_0_569"/>
          <p:cNvSpPr txBox="1"/>
          <p:nvPr/>
        </p:nvSpPr>
        <p:spPr>
          <a:xfrm>
            <a:off x="0" y="0"/>
            <a:ext cx="3000000" cy="591000"/>
          </a:xfrm>
          <a:prstGeom prst="rect">
            <a:avLst/>
          </a:prstGeom>
          <a:noFill/>
          <a:ln>
            <a:noFill/>
          </a:ln>
        </p:spPr>
        <p:txBody>
          <a:bodyPr anchorCtr="0" anchor="t" bIns="91425" lIns="91425" spcFirstLastPara="1" rIns="91425" wrap="square" tIns="91425">
            <a:spAutoFit/>
          </a:bodyPr>
          <a:lstStyle/>
          <a:p>
            <a:pPr indent="0" lvl="0" marL="0" marR="0" rtl="0" algn="ctr">
              <a:lnSpc>
                <a:spcPct val="12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g2a01f1befa8_0_33"/>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Abstract and scope</a:t>
            </a:r>
            <a:endParaRPr/>
          </a:p>
        </p:txBody>
      </p:sp>
      <p:sp>
        <p:nvSpPr>
          <p:cNvPr id="350" name="Google Shape;350;g2a01f1befa8_0_33"/>
          <p:cNvSpPr txBox="1"/>
          <p:nvPr>
            <p:ph idx="1" type="body"/>
          </p:nvPr>
        </p:nvSpPr>
        <p:spPr>
          <a:xfrm>
            <a:off x="212675" y="1945188"/>
            <a:ext cx="6321000" cy="4304700"/>
          </a:xfrm>
          <a:prstGeom prst="rect">
            <a:avLst/>
          </a:prstGeom>
          <a:noFill/>
          <a:ln>
            <a:noFill/>
          </a:ln>
        </p:spPr>
        <p:txBody>
          <a:bodyPr anchorCtr="0" anchor="t" bIns="45700" lIns="0" spcFirstLastPara="1" rIns="0" wrap="square" tIns="45700">
            <a:noAutofit/>
          </a:bodyPr>
          <a:lstStyle/>
          <a:p>
            <a:pPr indent="457200" lvl="0" marL="0" rtl="0" algn="just">
              <a:lnSpc>
                <a:spcPct val="100000"/>
              </a:lnSpc>
              <a:spcBef>
                <a:spcPts val="0"/>
              </a:spcBef>
              <a:spcAft>
                <a:spcPts val="0"/>
              </a:spcAft>
              <a:buNone/>
            </a:pPr>
            <a:r>
              <a:rPr b="1" lang="en-US" sz="2800" u="sng">
                <a:solidFill>
                  <a:srgbClr val="000000"/>
                </a:solidFill>
              </a:rPr>
              <a:t>What is a Deepfake?</a:t>
            </a:r>
            <a:endParaRPr b="1" sz="2800" u="sng">
              <a:solidFill>
                <a:srgbClr val="000000"/>
              </a:solidFill>
            </a:endParaRPr>
          </a:p>
          <a:p>
            <a:pPr indent="-374650" lvl="0" marL="914400" rtl="0" algn="just">
              <a:lnSpc>
                <a:spcPct val="100000"/>
              </a:lnSpc>
              <a:spcBef>
                <a:spcPts val="480"/>
              </a:spcBef>
              <a:spcAft>
                <a:spcPts val="0"/>
              </a:spcAft>
              <a:buClr>
                <a:srgbClr val="000000"/>
              </a:buClr>
              <a:buSzPts val="2300"/>
              <a:buFont typeface="Trebuchet MS"/>
              <a:buChar char="●"/>
            </a:pPr>
            <a:r>
              <a:rPr lang="en-US" sz="2300">
                <a:solidFill>
                  <a:srgbClr val="000000"/>
                </a:solidFill>
              </a:rPr>
              <a:t>Deepfakes are synthetic media which are digitally created to mimic/replicate another person</a:t>
            </a:r>
            <a:endParaRPr sz="2300">
              <a:solidFill>
                <a:srgbClr val="000000"/>
              </a:solidFill>
            </a:endParaRPr>
          </a:p>
          <a:p>
            <a:pPr indent="-374650" lvl="0" marL="914400" rtl="0" algn="just">
              <a:lnSpc>
                <a:spcPct val="100000"/>
              </a:lnSpc>
              <a:spcBef>
                <a:spcPts val="1000"/>
              </a:spcBef>
              <a:spcAft>
                <a:spcPts val="0"/>
              </a:spcAft>
              <a:buClr>
                <a:srgbClr val="000000"/>
              </a:buClr>
              <a:buSzPts val="2300"/>
              <a:buFont typeface="Trebuchet MS"/>
              <a:buChar char="●"/>
            </a:pPr>
            <a:r>
              <a:rPr lang="en-US" sz="2300">
                <a:solidFill>
                  <a:srgbClr val="000000"/>
                </a:solidFill>
              </a:rPr>
              <a:t>There are many types of deepfakes such as voice replications, face swapping, expression matching etc.</a:t>
            </a:r>
            <a:endParaRPr sz="2300">
              <a:solidFill>
                <a:srgbClr val="000000"/>
              </a:solidFill>
            </a:endParaRPr>
          </a:p>
          <a:p>
            <a:pPr indent="-374650" lvl="0" marL="914400" rtl="0" algn="just">
              <a:lnSpc>
                <a:spcPct val="100000"/>
              </a:lnSpc>
              <a:spcBef>
                <a:spcPts val="1000"/>
              </a:spcBef>
              <a:spcAft>
                <a:spcPts val="1000"/>
              </a:spcAft>
              <a:buClr>
                <a:srgbClr val="000000"/>
              </a:buClr>
              <a:buSzPts val="2300"/>
              <a:buFont typeface="Arial"/>
              <a:buChar char="●"/>
            </a:pPr>
            <a:r>
              <a:rPr lang="en-US" sz="2300">
                <a:solidFill>
                  <a:srgbClr val="000000"/>
                </a:solidFill>
              </a:rPr>
              <a:t>Our focus is towards detection of deepfake videos which are manipulated on visual part.</a:t>
            </a:r>
            <a:endParaRPr sz="2300">
              <a:solidFill>
                <a:srgbClr val="000000"/>
              </a:solidFill>
            </a:endParaRPr>
          </a:p>
        </p:txBody>
      </p:sp>
      <p:sp>
        <p:nvSpPr>
          <p:cNvPr id="351" name="Google Shape;351;g2a01f1befa8_0_33"/>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050"/>
              <a:buFont typeface="Arial"/>
              <a:buNone/>
            </a:pPr>
            <a:fld id="{00000000-1234-1234-1234-123412341234}" type="slidenum">
              <a:rPr lang="en-US"/>
              <a:t>‹#›</a:t>
            </a:fld>
            <a:endParaRPr/>
          </a:p>
        </p:txBody>
      </p:sp>
      <p:sp>
        <p:nvSpPr>
          <p:cNvPr id="352" name="Google Shape;352;g2a01f1befa8_0_33"/>
          <p:cNvSpPr txBox="1"/>
          <p:nvPr/>
        </p:nvSpPr>
        <p:spPr>
          <a:xfrm>
            <a:off x="0" y="0"/>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p:txBody>
      </p:sp>
      <p:sp>
        <p:nvSpPr>
          <p:cNvPr id="353" name="Google Shape;353;g2a01f1befa8_0_33"/>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pic>
        <p:nvPicPr>
          <p:cNvPr id="354" name="Google Shape;354;g2a01f1befa8_0_33"/>
          <p:cNvPicPr preferRelativeResize="0"/>
          <p:nvPr/>
        </p:nvPicPr>
        <p:blipFill>
          <a:blip r:embed="rId3">
            <a:alphaModFix/>
          </a:blip>
          <a:stretch>
            <a:fillRect/>
          </a:stretch>
        </p:blipFill>
        <p:spPr>
          <a:xfrm>
            <a:off x="6967200" y="2508950"/>
            <a:ext cx="4912399" cy="2763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g2a027ef08d6_0_1"/>
          <p:cNvSpPr txBox="1"/>
          <p:nvPr>
            <p:ph type="title"/>
          </p:nvPr>
        </p:nvSpPr>
        <p:spPr>
          <a:xfrm>
            <a:off x="829505" y="167578"/>
            <a:ext cx="10058400" cy="14508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Deepfake Sample Video</a:t>
            </a:r>
            <a:endParaRPr/>
          </a:p>
        </p:txBody>
      </p:sp>
      <p:sp>
        <p:nvSpPr>
          <p:cNvPr id="361" name="Google Shape;361;g2a027ef08d6_0_1"/>
          <p:cNvSpPr txBox="1"/>
          <p:nvPr>
            <p:ph idx="12" type="sldNum"/>
          </p:nvPr>
        </p:nvSpPr>
        <p:spPr>
          <a:xfrm>
            <a:off x="9900458" y="6459785"/>
            <a:ext cx="13119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050"/>
              <a:buFont typeface="Arial"/>
              <a:buNone/>
            </a:pPr>
            <a:fld id="{00000000-1234-1234-1234-123412341234}" type="slidenum">
              <a:rPr lang="en-US"/>
              <a:t>‹#›</a:t>
            </a:fld>
            <a:endParaRPr/>
          </a:p>
        </p:txBody>
      </p:sp>
      <p:pic>
        <p:nvPicPr>
          <p:cNvPr descr="This is not Morgan Freeman  -  A Deepfake Singularity&#10;&#10;Concept and deepfake by Bob de Jong &#10;Freeman's voice is imitated by the incredibly talented Boet Schouwink&#10;&#10;A homage to the great actor.&#10;&#10;#diepnep #deepfake #ai #morganfreeman" id="362" name="Google Shape;362;g2a027ef08d6_0_1" title="This is not Morgan Freeman  -  A Deepfake Singularity">
            <a:hlinkClick r:id="rId3"/>
          </p:cNvPr>
          <p:cNvPicPr preferRelativeResize="0"/>
          <p:nvPr/>
        </p:nvPicPr>
        <p:blipFill>
          <a:blip r:embed="rId4">
            <a:alphaModFix/>
          </a:blip>
          <a:stretch>
            <a:fillRect/>
          </a:stretch>
        </p:blipFill>
        <p:spPr>
          <a:xfrm>
            <a:off x="1333738" y="1901973"/>
            <a:ext cx="9524525" cy="427421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2"/>
                                        </p:tgtEl>
                                        <p:attrNameLst>
                                          <p:attrName>style.visibility</p:attrName>
                                        </p:attrNameLst>
                                      </p:cBhvr>
                                      <p:to>
                                        <p:strVal val="visible"/>
                                      </p:to>
                                    </p:set>
                                    <p:animEffect filter="fade" transition="in">
                                      <p:cBhvr>
                                        <p:cTn dur="1000"/>
                                        <p:tgtEl>
                                          <p:spTgt spid="3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7" name="Shape 367"/>
        <p:cNvGrpSpPr/>
        <p:nvPr/>
      </p:nvGrpSpPr>
      <p:grpSpPr>
        <a:xfrm>
          <a:off x="0" y="0"/>
          <a:ext cx="0" cy="0"/>
          <a:chOff x="0" y="0"/>
          <a:chExt cx="0" cy="0"/>
        </a:xfrm>
      </p:grpSpPr>
      <p:sp>
        <p:nvSpPr>
          <p:cNvPr id="368" name="Google Shape;368;g2628cdb0d7a_0_0"/>
          <p:cNvSpPr txBox="1"/>
          <p:nvPr>
            <p:ph type="title"/>
          </p:nvPr>
        </p:nvSpPr>
        <p:spPr>
          <a:xfrm>
            <a:off x="829505" y="167578"/>
            <a:ext cx="10058400" cy="14508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Deepfake Sample Video</a:t>
            </a:r>
            <a:endParaRPr/>
          </a:p>
        </p:txBody>
      </p:sp>
      <p:sp>
        <p:nvSpPr>
          <p:cNvPr id="369" name="Google Shape;369;g2628cdb0d7a_0_0"/>
          <p:cNvSpPr txBox="1"/>
          <p:nvPr>
            <p:ph idx="12" type="sldNum"/>
          </p:nvPr>
        </p:nvSpPr>
        <p:spPr>
          <a:xfrm>
            <a:off x="9900458" y="6459785"/>
            <a:ext cx="13119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050"/>
              <a:buFont typeface="Arial"/>
              <a:buNone/>
            </a:pPr>
            <a:fld id="{00000000-1234-1234-1234-123412341234}" type="slidenum">
              <a:rPr lang="en-US"/>
              <a:t>‹#›</a:t>
            </a:fld>
            <a:endParaRPr/>
          </a:p>
        </p:txBody>
      </p:sp>
      <p:pic>
        <p:nvPicPr>
          <p:cNvPr id="370" name="Google Shape;370;g2628cdb0d7a_0_0" title="This is not Morgan Freeman  -  A Deepfake Singularity.mp4">
            <a:hlinkClick r:id="rId3"/>
          </p:cNvPr>
          <p:cNvPicPr preferRelativeResize="0"/>
          <p:nvPr/>
        </p:nvPicPr>
        <p:blipFill>
          <a:blip r:embed="rId4">
            <a:alphaModFix/>
          </a:blip>
          <a:stretch>
            <a:fillRect/>
          </a:stretch>
        </p:blipFill>
        <p:spPr>
          <a:xfrm>
            <a:off x="3125702" y="1730950"/>
            <a:ext cx="5940600" cy="4455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0"/>
                                        </p:tgtEl>
                                        <p:attrNameLst>
                                          <p:attrName>style.visibility</p:attrName>
                                        </p:attrNameLst>
                                      </p:cBhvr>
                                      <p:to>
                                        <p:strVal val="visible"/>
                                      </p:to>
                                    </p:set>
                                    <p:animEffect filter="fade" transition="in">
                                      <p:cBhvr>
                                        <p:cTn dur="1000"/>
                                        <p:tgtEl>
                                          <p:spTgt spid="3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g2a01f1befa8_0_42"/>
          <p:cNvSpPr txBox="1"/>
          <p:nvPr>
            <p:ph type="title"/>
          </p:nvPr>
        </p:nvSpPr>
        <p:spPr>
          <a:xfrm>
            <a:off x="1066805" y="246078"/>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Abstract and scope</a:t>
            </a:r>
            <a:endParaRPr/>
          </a:p>
        </p:txBody>
      </p:sp>
      <p:sp>
        <p:nvSpPr>
          <p:cNvPr id="376" name="Google Shape;376;g2a01f1befa8_0_42"/>
          <p:cNvSpPr txBox="1"/>
          <p:nvPr>
            <p:ph idx="1" type="body"/>
          </p:nvPr>
        </p:nvSpPr>
        <p:spPr>
          <a:xfrm>
            <a:off x="777975" y="1815300"/>
            <a:ext cx="10434300" cy="4171200"/>
          </a:xfrm>
          <a:prstGeom prst="rect">
            <a:avLst/>
          </a:prstGeom>
          <a:noFill/>
          <a:ln>
            <a:noFill/>
          </a:ln>
        </p:spPr>
        <p:txBody>
          <a:bodyPr anchorCtr="0" anchor="t" bIns="45700" lIns="0" spcFirstLastPara="1" rIns="0" wrap="square" tIns="45700">
            <a:noAutofit/>
          </a:bodyPr>
          <a:lstStyle/>
          <a:p>
            <a:pPr indent="457200" lvl="0" marL="0" rtl="0" algn="just">
              <a:lnSpc>
                <a:spcPct val="100000"/>
              </a:lnSpc>
              <a:spcBef>
                <a:spcPts val="0"/>
              </a:spcBef>
              <a:spcAft>
                <a:spcPts val="0"/>
              </a:spcAft>
              <a:buNone/>
            </a:pPr>
            <a:r>
              <a:rPr b="1" lang="en-US" sz="3100" u="sng">
                <a:solidFill>
                  <a:srgbClr val="000000"/>
                </a:solidFill>
              </a:rPr>
              <a:t>What makes deepfakes harmful?</a:t>
            </a:r>
            <a:endParaRPr b="1" sz="3100" u="sng">
              <a:solidFill>
                <a:srgbClr val="000000"/>
              </a:solidFill>
            </a:endParaRPr>
          </a:p>
          <a:p>
            <a:pPr indent="457200" lvl="0" marL="0" rtl="0" algn="just">
              <a:lnSpc>
                <a:spcPct val="100000"/>
              </a:lnSpc>
              <a:spcBef>
                <a:spcPts val="0"/>
              </a:spcBef>
              <a:spcAft>
                <a:spcPts val="0"/>
              </a:spcAft>
              <a:buNone/>
            </a:pPr>
            <a:r>
              <a:t/>
            </a:r>
            <a:endParaRPr b="1" sz="3100" u="sng">
              <a:solidFill>
                <a:srgbClr val="000000"/>
              </a:solidFill>
            </a:endParaRPr>
          </a:p>
          <a:p>
            <a:pPr indent="-393700" lvl="0" marL="914400" rtl="0" algn="just">
              <a:lnSpc>
                <a:spcPct val="100000"/>
              </a:lnSpc>
              <a:spcBef>
                <a:spcPts val="0"/>
              </a:spcBef>
              <a:spcAft>
                <a:spcPts val="0"/>
              </a:spcAft>
              <a:buClr>
                <a:srgbClr val="000000"/>
              </a:buClr>
              <a:buSzPts val="2600"/>
              <a:buFont typeface="Arial"/>
              <a:buChar char="●"/>
            </a:pPr>
            <a:r>
              <a:rPr b="1" lang="en-US" sz="2600">
                <a:solidFill>
                  <a:srgbClr val="000000"/>
                </a:solidFill>
              </a:rPr>
              <a:t>Spread of misinformation and fake news</a:t>
            </a:r>
            <a:endParaRPr b="1" sz="2600">
              <a:solidFill>
                <a:srgbClr val="000000"/>
              </a:solidFill>
            </a:endParaRPr>
          </a:p>
          <a:p>
            <a:pPr indent="-393700" lvl="0" marL="914400" rtl="0" algn="just">
              <a:lnSpc>
                <a:spcPct val="100000"/>
              </a:lnSpc>
              <a:spcBef>
                <a:spcPts val="1000"/>
              </a:spcBef>
              <a:spcAft>
                <a:spcPts val="0"/>
              </a:spcAft>
              <a:buClr>
                <a:srgbClr val="000000"/>
              </a:buClr>
              <a:buSzPts val="2600"/>
              <a:buFont typeface="Arial"/>
              <a:buChar char="●"/>
            </a:pPr>
            <a:r>
              <a:rPr b="1" lang="en-US" sz="2600">
                <a:solidFill>
                  <a:srgbClr val="000000"/>
                </a:solidFill>
              </a:rPr>
              <a:t>Identity theft</a:t>
            </a:r>
            <a:endParaRPr b="1" sz="2600">
              <a:solidFill>
                <a:srgbClr val="000000"/>
              </a:solidFill>
            </a:endParaRPr>
          </a:p>
          <a:p>
            <a:pPr indent="-393700" lvl="0" marL="914400" rtl="0" algn="just">
              <a:lnSpc>
                <a:spcPct val="100000"/>
              </a:lnSpc>
              <a:spcBef>
                <a:spcPts val="1000"/>
              </a:spcBef>
              <a:spcAft>
                <a:spcPts val="0"/>
              </a:spcAft>
              <a:buClr>
                <a:srgbClr val="000000"/>
              </a:buClr>
              <a:buSzPts val="2600"/>
              <a:buFont typeface="Arial"/>
              <a:buChar char="●"/>
            </a:pPr>
            <a:r>
              <a:rPr b="1" lang="en-US" sz="2600">
                <a:solidFill>
                  <a:srgbClr val="000000"/>
                </a:solidFill>
              </a:rPr>
              <a:t>Blackmail and extortion</a:t>
            </a:r>
            <a:endParaRPr b="1" sz="2600">
              <a:solidFill>
                <a:srgbClr val="000000"/>
              </a:solidFill>
            </a:endParaRPr>
          </a:p>
          <a:p>
            <a:pPr indent="-393700" lvl="0" marL="914400" rtl="0" algn="just">
              <a:lnSpc>
                <a:spcPct val="100000"/>
              </a:lnSpc>
              <a:spcBef>
                <a:spcPts val="1000"/>
              </a:spcBef>
              <a:spcAft>
                <a:spcPts val="0"/>
              </a:spcAft>
              <a:buClr>
                <a:srgbClr val="000000"/>
              </a:buClr>
              <a:buSzPts val="2600"/>
              <a:buFont typeface="Arial"/>
              <a:buChar char="●"/>
            </a:pPr>
            <a:r>
              <a:rPr b="1" lang="en-US" sz="2600">
                <a:solidFill>
                  <a:srgbClr val="000000"/>
                </a:solidFill>
              </a:rPr>
              <a:t>Political manipulation</a:t>
            </a:r>
            <a:endParaRPr b="1" sz="2600">
              <a:solidFill>
                <a:srgbClr val="000000"/>
              </a:solidFill>
            </a:endParaRPr>
          </a:p>
          <a:p>
            <a:pPr indent="-393700" lvl="0" marL="914400" rtl="0" algn="just">
              <a:lnSpc>
                <a:spcPct val="100000"/>
              </a:lnSpc>
              <a:spcBef>
                <a:spcPts val="1000"/>
              </a:spcBef>
              <a:spcAft>
                <a:spcPts val="1000"/>
              </a:spcAft>
              <a:buClr>
                <a:srgbClr val="000000"/>
              </a:buClr>
              <a:buSzPts val="2600"/>
              <a:buFont typeface="Arial"/>
              <a:buChar char="●"/>
            </a:pPr>
            <a:r>
              <a:rPr b="1" lang="en-US" sz="2600">
                <a:solidFill>
                  <a:srgbClr val="000000"/>
                </a:solidFill>
              </a:rPr>
              <a:t>Defamation</a:t>
            </a:r>
            <a:endParaRPr b="1" sz="2600">
              <a:solidFill>
                <a:srgbClr val="000000"/>
              </a:solidFill>
            </a:endParaRPr>
          </a:p>
        </p:txBody>
      </p:sp>
      <p:sp>
        <p:nvSpPr>
          <p:cNvPr id="377" name="Google Shape;377;g2a01f1befa8_0_42"/>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SzPts val="1050"/>
              <a:buFont typeface="Arial"/>
              <a:buNone/>
            </a:pPr>
            <a:fld id="{00000000-1234-1234-1234-123412341234}" type="slidenum">
              <a:rPr lang="en-US"/>
              <a:t>‹#›</a:t>
            </a:fld>
            <a:endParaRPr/>
          </a:p>
        </p:txBody>
      </p:sp>
      <p:sp>
        <p:nvSpPr>
          <p:cNvPr id="378" name="Google Shape;378;g2a01f1befa8_0_42"/>
          <p:cNvSpPr txBox="1"/>
          <p:nvPr/>
        </p:nvSpPr>
        <p:spPr>
          <a:xfrm>
            <a:off x="0" y="0"/>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p:txBody>
      </p:sp>
      <p:sp>
        <p:nvSpPr>
          <p:cNvPr id="379" name="Google Shape;379;g2a01f1befa8_0_42"/>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g2a027ef08d6_0_10"/>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Team Roles and Responsibilities - Phase I</a:t>
            </a:r>
            <a:endParaRPr/>
          </a:p>
        </p:txBody>
      </p:sp>
      <p:sp>
        <p:nvSpPr>
          <p:cNvPr id="385" name="Google Shape;385;g2a027ef08d6_0_10"/>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386" name="Google Shape;386;g2a027ef08d6_0_10"/>
          <p:cNvSpPr txBox="1"/>
          <p:nvPr/>
        </p:nvSpPr>
        <p:spPr>
          <a:xfrm>
            <a:off x="0" y="0"/>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p:txBody>
      </p:sp>
      <p:sp>
        <p:nvSpPr>
          <p:cNvPr id="387" name="Google Shape;387;g2a027ef08d6_0_10"/>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grpSp>
        <p:nvGrpSpPr>
          <p:cNvPr id="388" name="Google Shape;388;g2a027ef08d6_0_10"/>
          <p:cNvGrpSpPr/>
          <p:nvPr/>
        </p:nvGrpSpPr>
        <p:grpSpPr>
          <a:xfrm>
            <a:off x="439764" y="4997649"/>
            <a:ext cx="11540002" cy="1067888"/>
            <a:chOff x="1593000" y="2322568"/>
            <a:chExt cx="5957975" cy="643500"/>
          </a:xfrm>
        </p:grpSpPr>
        <p:sp>
          <p:nvSpPr>
            <p:cNvPr id="389" name="Google Shape;389;g2a027ef08d6_0_10"/>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0" name="Google Shape;390;g2a027ef08d6_0_10"/>
            <p:cNvSpPr/>
            <p:nvPr/>
          </p:nvSpPr>
          <p:spPr>
            <a:xfrm flipH="1">
              <a:off x="2283025" y="2322575"/>
              <a:ext cx="1844400" cy="642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1" name="Google Shape;391;g2a027ef08d6_0_10"/>
            <p:cNvSpPr/>
            <p:nvPr/>
          </p:nvSpPr>
          <p:spPr>
            <a:xfrm rot="-5400000">
              <a:off x="3501574" y="1934671"/>
              <a:ext cx="643356" cy="1419149"/>
            </a:xfrm>
            <a:prstGeom prst="flowChartOffpageConnector">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2" name="Google Shape;392;g2a027ef08d6_0_10"/>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Hithesh D Nayak</a:t>
              </a:r>
              <a:endParaRPr b="1" sz="1600">
                <a:solidFill>
                  <a:srgbClr val="FFFFFF"/>
                </a:solidFill>
                <a:latin typeface="Roboto"/>
                <a:ea typeface="Roboto"/>
                <a:cs typeface="Roboto"/>
                <a:sym typeface="Roboto"/>
              </a:endParaRPr>
            </a:p>
          </p:txBody>
        </p:sp>
        <p:sp>
          <p:nvSpPr>
            <p:cNvPr id="393" name="Google Shape;393;g2a027ef08d6_0_10"/>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4" name="Google Shape;394;g2a027ef08d6_0_10"/>
            <p:cNvSpPr/>
            <p:nvPr/>
          </p:nvSpPr>
          <p:spPr>
            <a:xfrm>
              <a:off x="1593000" y="2322575"/>
              <a:ext cx="690000" cy="642600"/>
            </a:xfrm>
            <a:prstGeom prst="rect">
              <a:avLst/>
            </a:prstGeom>
            <a:solidFill>
              <a:srgbClr val="1F887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04</a:t>
              </a:r>
              <a:endParaRPr sz="3500">
                <a:solidFill>
                  <a:srgbClr val="FFFFFF"/>
                </a:solidFill>
                <a:latin typeface="Roboto Thin"/>
                <a:ea typeface="Roboto Thin"/>
                <a:cs typeface="Roboto Thin"/>
                <a:sym typeface="Roboto Thin"/>
              </a:endParaRPr>
            </a:p>
          </p:txBody>
        </p:sp>
        <p:sp>
          <p:nvSpPr>
            <p:cNvPr id="395" name="Google Shape;395;g2a027ef08d6_0_10"/>
            <p:cNvSpPr/>
            <p:nvPr/>
          </p:nvSpPr>
          <p:spPr>
            <a:xfrm>
              <a:off x="4433606" y="2322590"/>
              <a:ext cx="2971200" cy="642300"/>
            </a:xfrm>
            <a:prstGeom prst="rect">
              <a:avLst/>
            </a:prstGeom>
            <a:noFill/>
            <a:ln>
              <a:noFill/>
            </a:ln>
          </p:spPr>
          <p:txBody>
            <a:bodyPr anchorCtr="0" anchor="ctr" bIns="121900" lIns="121900" spcFirstLastPara="1" rIns="121900" wrap="square" tIns="121900">
              <a:noAutofit/>
            </a:bodyPr>
            <a:lstStyle/>
            <a:p>
              <a:pPr indent="-311150" lvl="0" marL="4572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Literature survey towards various deepfake evasion techniques.</a:t>
              </a:r>
              <a:endParaRPr sz="1300">
                <a:solidFill>
                  <a:srgbClr val="1B786E"/>
                </a:solidFill>
                <a:latin typeface="Roboto"/>
                <a:ea typeface="Roboto"/>
                <a:cs typeface="Roboto"/>
                <a:sym typeface="Roboto"/>
              </a:endParaRPr>
            </a:p>
            <a:p>
              <a:pPr indent="-311150" lvl="0" marL="4572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Proposing architecture for the model.</a:t>
              </a:r>
              <a:endParaRPr sz="1300">
                <a:solidFill>
                  <a:srgbClr val="1B786E"/>
                </a:solidFill>
                <a:latin typeface="Roboto"/>
                <a:ea typeface="Roboto"/>
                <a:cs typeface="Roboto"/>
                <a:sym typeface="Roboto"/>
              </a:endParaRPr>
            </a:p>
            <a:p>
              <a:pPr indent="-311150" lvl="0" marL="4572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Research towards feature extraction.</a:t>
              </a:r>
              <a:endParaRPr sz="1300">
                <a:solidFill>
                  <a:srgbClr val="1B786E"/>
                </a:solidFill>
                <a:latin typeface="Roboto"/>
                <a:ea typeface="Roboto"/>
                <a:cs typeface="Roboto"/>
                <a:sym typeface="Roboto"/>
              </a:endParaRPr>
            </a:p>
          </p:txBody>
        </p:sp>
      </p:grpSp>
      <p:grpSp>
        <p:nvGrpSpPr>
          <p:cNvPr id="396" name="Google Shape;396;g2a027ef08d6_0_10"/>
          <p:cNvGrpSpPr/>
          <p:nvPr/>
        </p:nvGrpSpPr>
        <p:grpSpPr>
          <a:xfrm>
            <a:off x="439764" y="3910874"/>
            <a:ext cx="11540002" cy="1067888"/>
            <a:chOff x="1593000" y="2322568"/>
            <a:chExt cx="5957975" cy="643500"/>
          </a:xfrm>
        </p:grpSpPr>
        <p:sp>
          <p:nvSpPr>
            <p:cNvPr id="397" name="Google Shape;397;g2a027ef08d6_0_10"/>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8" name="Google Shape;398;g2a027ef08d6_0_10"/>
            <p:cNvSpPr/>
            <p:nvPr/>
          </p:nvSpPr>
          <p:spPr>
            <a:xfrm flipH="1">
              <a:off x="2283025" y="2322575"/>
              <a:ext cx="1844400" cy="642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99" name="Google Shape;399;g2a027ef08d6_0_10"/>
            <p:cNvSpPr/>
            <p:nvPr/>
          </p:nvSpPr>
          <p:spPr>
            <a:xfrm rot="-5400000">
              <a:off x="3501574" y="1934671"/>
              <a:ext cx="643356" cy="1419149"/>
            </a:xfrm>
            <a:prstGeom prst="flowChartOffpageConnector">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0" name="Google Shape;400;g2a027ef08d6_0_10"/>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Abbu Bucker Siddique</a:t>
              </a:r>
              <a:endParaRPr b="1" sz="1600">
                <a:solidFill>
                  <a:srgbClr val="FFFFFF"/>
                </a:solidFill>
                <a:latin typeface="Roboto"/>
                <a:ea typeface="Roboto"/>
                <a:cs typeface="Roboto"/>
                <a:sym typeface="Roboto"/>
              </a:endParaRPr>
            </a:p>
          </p:txBody>
        </p:sp>
        <p:sp>
          <p:nvSpPr>
            <p:cNvPr id="401" name="Google Shape;401;g2a027ef08d6_0_10"/>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2" name="Google Shape;402;g2a027ef08d6_0_10"/>
            <p:cNvSpPr/>
            <p:nvPr/>
          </p:nvSpPr>
          <p:spPr>
            <a:xfrm>
              <a:off x="1593000" y="2322575"/>
              <a:ext cx="690000" cy="642600"/>
            </a:xfrm>
            <a:prstGeom prst="rect">
              <a:avLst/>
            </a:prstGeom>
            <a:solidFill>
              <a:srgbClr val="1F887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03</a:t>
              </a:r>
              <a:endParaRPr sz="3500">
                <a:solidFill>
                  <a:srgbClr val="FFFFFF"/>
                </a:solidFill>
                <a:latin typeface="Roboto Thin"/>
                <a:ea typeface="Roboto Thin"/>
                <a:cs typeface="Roboto Thin"/>
                <a:sym typeface="Roboto Thin"/>
              </a:endParaRPr>
            </a:p>
          </p:txBody>
        </p:sp>
        <p:sp>
          <p:nvSpPr>
            <p:cNvPr id="403" name="Google Shape;403;g2a027ef08d6_0_10"/>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Literature survey towards deepfake detection techniques.</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Proposing architecture for the model.</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Testing already existing detection models.</a:t>
              </a:r>
              <a:endParaRPr sz="1300">
                <a:solidFill>
                  <a:srgbClr val="1B786E"/>
                </a:solidFill>
                <a:latin typeface="Roboto"/>
                <a:ea typeface="Roboto"/>
                <a:cs typeface="Roboto"/>
                <a:sym typeface="Roboto"/>
              </a:endParaRPr>
            </a:p>
          </p:txBody>
        </p:sp>
      </p:grpSp>
      <p:grpSp>
        <p:nvGrpSpPr>
          <p:cNvPr id="404" name="Google Shape;404;g2a027ef08d6_0_10"/>
          <p:cNvGrpSpPr/>
          <p:nvPr/>
        </p:nvGrpSpPr>
        <p:grpSpPr>
          <a:xfrm>
            <a:off x="439764" y="2824055"/>
            <a:ext cx="11540002" cy="1067888"/>
            <a:chOff x="1593000" y="2322568"/>
            <a:chExt cx="5957975" cy="643500"/>
          </a:xfrm>
        </p:grpSpPr>
        <p:sp>
          <p:nvSpPr>
            <p:cNvPr id="405" name="Google Shape;405;g2a027ef08d6_0_10"/>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 name="Google Shape;406;g2a027ef08d6_0_10"/>
            <p:cNvSpPr/>
            <p:nvPr/>
          </p:nvSpPr>
          <p:spPr>
            <a:xfrm flipH="1">
              <a:off x="2283025" y="2322575"/>
              <a:ext cx="1844400" cy="642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7" name="Google Shape;407;g2a027ef08d6_0_10"/>
            <p:cNvSpPr/>
            <p:nvPr/>
          </p:nvSpPr>
          <p:spPr>
            <a:xfrm rot="-5400000">
              <a:off x="3501574" y="1934671"/>
              <a:ext cx="643356" cy="1419149"/>
            </a:xfrm>
            <a:prstGeom prst="flowChartOffpageConnector">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 name="Google Shape;408;g2a027ef08d6_0_10"/>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Mohammed Anas Danish  </a:t>
              </a:r>
              <a:endParaRPr b="1" sz="1600">
                <a:solidFill>
                  <a:srgbClr val="FFFFFF"/>
                </a:solidFill>
                <a:latin typeface="Roboto"/>
                <a:ea typeface="Roboto"/>
                <a:cs typeface="Roboto"/>
                <a:sym typeface="Roboto"/>
              </a:endParaRPr>
            </a:p>
          </p:txBody>
        </p:sp>
        <p:sp>
          <p:nvSpPr>
            <p:cNvPr id="409" name="Google Shape;409;g2a027ef08d6_0_10"/>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 name="Google Shape;410;g2a027ef08d6_0_10"/>
            <p:cNvSpPr/>
            <p:nvPr/>
          </p:nvSpPr>
          <p:spPr>
            <a:xfrm>
              <a:off x="1593000" y="2322575"/>
              <a:ext cx="690000" cy="642600"/>
            </a:xfrm>
            <a:prstGeom prst="rect">
              <a:avLst/>
            </a:prstGeom>
            <a:solidFill>
              <a:srgbClr val="1F887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02</a:t>
              </a:r>
              <a:endParaRPr sz="3500">
                <a:solidFill>
                  <a:srgbClr val="FFFFFF"/>
                </a:solidFill>
                <a:latin typeface="Roboto Thin"/>
                <a:ea typeface="Roboto Thin"/>
                <a:cs typeface="Roboto Thin"/>
                <a:sym typeface="Roboto Thin"/>
              </a:endParaRPr>
            </a:p>
          </p:txBody>
        </p:sp>
        <p:sp>
          <p:nvSpPr>
            <p:cNvPr id="411" name="Google Shape;411;g2a027ef08d6_0_10"/>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Literature survey to detect gaps in current deepfake detection methods.</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Proposing architecture for the model.</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Collecting relevant datasets.</a:t>
              </a:r>
              <a:endParaRPr sz="1300">
                <a:solidFill>
                  <a:srgbClr val="1B786E"/>
                </a:solidFill>
                <a:latin typeface="Roboto"/>
                <a:ea typeface="Roboto"/>
                <a:cs typeface="Roboto"/>
                <a:sym typeface="Roboto"/>
              </a:endParaRPr>
            </a:p>
          </p:txBody>
        </p:sp>
      </p:grpSp>
      <p:grpSp>
        <p:nvGrpSpPr>
          <p:cNvPr id="412" name="Google Shape;412;g2a027ef08d6_0_10"/>
          <p:cNvGrpSpPr/>
          <p:nvPr/>
        </p:nvGrpSpPr>
        <p:grpSpPr>
          <a:xfrm>
            <a:off x="439764" y="1737293"/>
            <a:ext cx="11540002" cy="1067888"/>
            <a:chOff x="1593000" y="2322568"/>
            <a:chExt cx="5957975" cy="643500"/>
          </a:xfrm>
        </p:grpSpPr>
        <p:sp>
          <p:nvSpPr>
            <p:cNvPr id="413" name="Google Shape;413;g2a027ef08d6_0_10"/>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 name="Google Shape;414;g2a027ef08d6_0_10"/>
            <p:cNvSpPr/>
            <p:nvPr/>
          </p:nvSpPr>
          <p:spPr>
            <a:xfrm flipH="1">
              <a:off x="2283025" y="2322575"/>
              <a:ext cx="1844400" cy="642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5" name="Google Shape;415;g2a027ef08d6_0_10"/>
            <p:cNvSpPr/>
            <p:nvPr/>
          </p:nvSpPr>
          <p:spPr>
            <a:xfrm rot="-5400000">
              <a:off x="3501574" y="1934671"/>
              <a:ext cx="643356" cy="1419149"/>
            </a:xfrm>
            <a:prstGeom prst="flowChartOffpageConnector">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 name="Google Shape;416;g2a027ef08d6_0_10"/>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Thejas N U</a:t>
              </a:r>
              <a:endParaRPr b="1" sz="1600">
                <a:solidFill>
                  <a:srgbClr val="FFFFFF"/>
                </a:solidFill>
                <a:latin typeface="Roboto"/>
                <a:ea typeface="Roboto"/>
                <a:cs typeface="Roboto"/>
                <a:sym typeface="Roboto"/>
              </a:endParaRPr>
            </a:p>
          </p:txBody>
        </p:sp>
        <p:sp>
          <p:nvSpPr>
            <p:cNvPr id="417" name="Google Shape;417;g2a027ef08d6_0_10"/>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8" name="Google Shape;418;g2a027ef08d6_0_10"/>
            <p:cNvSpPr/>
            <p:nvPr/>
          </p:nvSpPr>
          <p:spPr>
            <a:xfrm>
              <a:off x="1593000" y="2322575"/>
              <a:ext cx="690000" cy="642600"/>
            </a:xfrm>
            <a:prstGeom prst="rect">
              <a:avLst/>
            </a:prstGeom>
            <a:solidFill>
              <a:srgbClr val="1F887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01</a:t>
              </a:r>
              <a:endParaRPr sz="3500">
                <a:solidFill>
                  <a:srgbClr val="FFFFFF"/>
                </a:solidFill>
                <a:latin typeface="Roboto Thin"/>
                <a:ea typeface="Roboto Thin"/>
                <a:cs typeface="Roboto Thin"/>
                <a:sym typeface="Roboto Thin"/>
              </a:endParaRPr>
            </a:p>
          </p:txBody>
        </p:sp>
        <p:sp>
          <p:nvSpPr>
            <p:cNvPr id="419" name="Google Shape;419;g2a027ef08d6_0_10"/>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Literature survey towards various deepfake generation techniques</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Proposing architecture for the model.</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Implementing pre-processing methods.</a:t>
              </a:r>
              <a:endParaRPr sz="1300">
                <a:solidFill>
                  <a:srgbClr val="1B786E"/>
                </a:solidFill>
                <a:latin typeface="Roboto"/>
                <a:ea typeface="Roboto"/>
                <a:cs typeface="Roboto"/>
                <a:sym typeface="Roboto"/>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g2a01f1befa8_0_8"/>
          <p:cNvSpPr txBox="1"/>
          <p:nvPr>
            <p:ph type="title"/>
          </p:nvPr>
        </p:nvSpPr>
        <p:spPr>
          <a:xfrm>
            <a:off x="621050" y="286600"/>
            <a:ext cx="105345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Team Roles and Responsibilities - Phase II</a:t>
            </a:r>
            <a:endParaRPr/>
          </a:p>
        </p:txBody>
      </p:sp>
      <p:sp>
        <p:nvSpPr>
          <p:cNvPr id="425" name="Google Shape;425;g2a01f1befa8_0_8"/>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426" name="Google Shape;426;g2a01f1befa8_0_8"/>
          <p:cNvSpPr txBox="1"/>
          <p:nvPr/>
        </p:nvSpPr>
        <p:spPr>
          <a:xfrm>
            <a:off x="0" y="0"/>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p:txBody>
      </p:sp>
      <p:sp>
        <p:nvSpPr>
          <p:cNvPr id="427" name="Google Shape;427;g2a01f1befa8_0_8"/>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grpSp>
        <p:nvGrpSpPr>
          <p:cNvPr id="428" name="Google Shape;428;g2a01f1befa8_0_8"/>
          <p:cNvGrpSpPr/>
          <p:nvPr/>
        </p:nvGrpSpPr>
        <p:grpSpPr>
          <a:xfrm>
            <a:off x="439764" y="4997649"/>
            <a:ext cx="11540002" cy="1067888"/>
            <a:chOff x="1593000" y="2322568"/>
            <a:chExt cx="5957975" cy="643500"/>
          </a:xfrm>
        </p:grpSpPr>
        <p:sp>
          <p:nvSpPr>
            <p:cNvPr id="429" name="Google Shape;429;g2a01f1befa8_0_8"/>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0" name="Google Shape;430;g2a01f1befa8_0_8"/>
            <p:cNvSpPr/>
            <p:nvPr/>
          </p:nvSpPr>
          <p:spPr>
            <a:xfrm flipH="1">
              <a:off x="2283025" y="2322575"/>
              <a:ext cx="1844400" cy="642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1" name="Google Shape;431;g2a01f1befa8_0_8"/>
            <p:cNvSpPr/>
            <p:nvPr/>
          </p:nvSpPr>
          <p:spPr>
            <a:xfrm rot="-5400000">
              <a:off x="3501574" y="1934671"/>
              <a:ext cx="643356" cy="1419149"/>
            </a:xfrm>
            <a:prstGeom prst="flowChartOffpageConnector">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2" name="Google Shape;432;g2a01f1befa8_0_8"/>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Hithesh D Nayak</a:t>
              </a:r>
              <a:endParaRPr b="1" sz="1600">
                <a:solidFill>
                  <a:srgbClr val="FFFFFF"/>
                </a:solidFill>
                <a:latin typeface="Roboto"/>
                <a:ea typeface="Roboto"/>
                <a:cs typeface="Roboto"/>
                <a:sym typeface="Roboto"/>
              </a:endParaRPr>
            </a:p>
          </p:txBody>
        </p:sp>
        <p:sp>
          <p:nvSpPr>
            <p:cNvPr id="433" name="Google Shape;433;g2a01f1befa8_0_8"/>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4" name="Google Shape;434;g2a01f1befa8_0_8"/>
            <p:cNvSpPr/>
            <p:nvPr/>
          </p:nvSpPr>
          <p:spPr>
            <a:xfrm>
              <a:off x="1593000" y="2322575"/>
              <a:ext cx="690000" cy="642600"/>
            </a:xfrm>
            <a:prstGeom prst="rect">
              <a:avLst/>
            </a:prstGeom>
            <a:solidFill>
              <a:srgbClr val="1F887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04</a:t>
              </a:r>
              <a:endParaRPr sz="3500">
                <a:solidFill>
                  <a:srgbClr val="FFFFFF"/>
                </a:solidFill>
                <a:latin typeface="Roboto Thin"/>
                <a:ea typeface="Roboto Thin"/>
                <a:cs typeface="Roboto Thin"/>
                <a:sym typeface="Roboto Thin"/>
              </a:endParaRPr>
            </a:p>
          </p:txBody>
        </p:sp>
        <p:sp>
          <p:nvSpPr>
            <p:cNvPr id="435" name="Google Shape;435;g2a01f1befa8_0_8"/>
            <p:cNvSpPr/>
            <p:nvPr/>
          </p:nvSpPr>
          <p:spPr>
            <a:xfrm>
              <a:off x="4433606" y="2322590"/>
              <a:ext cx="2971200" cy="642300"/>
            </a:xfrm>
            <a:prstGeom prst="rect">
              <a:avLst/>
            </a:prstGeom>
            <a:noFill/>
            <a:ln>
              <a:noFill/>
            </a:ln>
          </p:spPr>
          <p:txBody>
            <a:bodyPr anchorCtr="0" anchor="ctr" bIns="121900" lIns="121900" spcFirstLastPara="1" rIns="121900" wrap="square" tIns="121900">
              <a:noAutofit/>
            </a:bodyPr>
            <a:lstStyle/>
            <a:p>
              <a:pPr indent="-311150" lvl="0" marL="4572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Training Face Pose Estimator+Classifier</a:t>
              </a:r>
              <a:endParaRPr sz="1300">
                <a:solidFill>
                  <a:srgbClr val="1B786E"/>
                </a:solidFill>
                <a:latin typeface="Roboto"/>
                <a:ea typeface="Roboto"/>
                <a:cs typeface="Roboto"/>
                <a:sym typeface="Roboto"/>
              </a:endParaRPr>
            </a:p>
            <a:p>
              <a:pPr indent="-311150" lvl="0" marL="4572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Finding feature extraction methods</a:t>
              </a:r>
              <a:endParaRPr sz="1300">
                <a:solidFill>
                  <a:srgbClr val="1B786E"/>
                </a:solidFill>
                <a:latin typeface="Roboto"/>
                <a:ea typeface="Roboto"/>
                <a:cs typeface="Roboto"/>
                <a:sym typeface="Roboto"/>
              </a:endParaRPr>
            </a:p>
            <a:p>
              <a:pPr indent="-311150" lvl="0" marL="4572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Writing Research paper</a:t>
              </a:r>
              <a:endParaRPr sz="1300">
                <a:solidFill>
                  <a:srgbClr val="1B786E"/>
                </a:solidFill>
                <a:latin typeface="Roboto"/>
                <a:ea typeface="Roboto"/>
                <a:cs typeface="Roboto"/>
                <a:sym typeface="Roboto"/>
              </a:endParaRPr>
            </a:p>
          </p:txBody>
        </p:sp>
      </p:grpSp>
      <p:grpSp>
        <p:nvGrpSpPr>
          <p:cNvPr id="436" name="Google Shape;436;g2a01f1befa8_0_8"/>
          <p:cNvGrpSpPr/>
          <p:nvPr/>
        </p:nvGrpSpPr>
        <p:grpSpPr>
          <a:xfrm>
            <a:off x="439764" y="3910874"/>
            <a:ext cx="11540002" cy="1067888"/>
            <a:chOff x="1593000" y="2322568"/>
            <a:chExt cx="5957975" cy="643500"/>
          </a:xfrm>
        </p:grpSpPr>
        <p:sp>
          <p:nvSpPr>
            <p:cNvPr id="437" name="Google Shape;437;g2a01f1befa8_0_8"/>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8" name="Google Shape;438;g2a01f1befa8_0_8"/>
            <p:cNvSpPr/>
            <p:nvPr/>
          </p:nvSpPr>
          <p:spPr>
            <a:xfrm flipH="1">
              <a:off x="2283025" y="2322575"/>
              <a:ext cx="1844400" cy="642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 name="Google Shape;439;g2a01f1befa8_0_8"/>
            <p:cNvSpPr/>
            <p:nvPr/>
          </p:nvSpPr>
          <p:spPr>
            <a:xfrm rot="-5400000">
              <a:off x="3501574" y="1934671"/>
              <a:ext cx="643356" cy="1419149"/>
            </a:xfrm>
            <a:prstGeom prst="flowChartOffpageConnector">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0" name="Google Shape;440;g2a01f1befa8_0_8"/>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Abbu Bucker Siddique</a:t>
              </a:r>
              <a:endParaRPr b="1" sz="1600">
                <a:solidFill>
                  <a:srgbClr val="FFFFFF"/>
                </a:solidFill>
                <a:latin typeface="Roboto"/>
                <a:ea typeface="Roboto"/>
                <a:cs typeface="Roboto"/>
                <a:sym typeface="Roboto"/>
              </a:endParaRPr>
            </a:p>
          </p:txBody>
        </p:sp>
        <p:sp>
          <p:nvSpPr>
            <p:cNvPr id="441" name="Google Shape;441;g2a01f1befa8_0_8"/>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 name="Google Shape;442;g2a01f1befa8_0_8"/>
            <p:cNvSpPr/>
            <p:nvPr/>
          </p:nvSpPr>
          <p:spPr>
            <a:xfrm>
              <a:off x="1593000" y="2322575"/>
              <a:ext cx="690000" cy="642600"/>
            </a:xfrm>
            <a:prstGeom prst="rect">
              <a:avLst/>
            </a:prstGeom>
            <a:solidFill>
              <a:srgbClr val="1F887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03</a:t>
              </a:r>
              <a:endParaRPr sz="3500">
                <a:solidFill>
                  <a:srgbClr val="FFFFFF"/>
                </a:solidFill>
                <a:latin typeface="Roboto Thin"/>
                <a:ea typeface="Roboto Thin"/>
                <a:cs typeface="Roboto Thin"/>
                <a:sym typeface="Roboto Thin"/>
              </a:endParaRPr>
            </a:p>
          </p:txBody>
        </p:sp>
        <p:sp>
          <p:nvSpPr>
            <p:cNvPr id="443" name="Google Shape;443;g2a01f1befa8_0_8"/>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Analyzed performance of various feature extractors on SVM</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Training HOG+Classifier</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Writing Research paper</a:t>
              </a:r>
              <a:endParaRPr sz="1300">
                <a:solidFill>
                  <a:srgbClr val="1B786E"/>
                </a:solidFill>
                <a:latin typeface="Roboto"/>
                <a:ea typeface="Roboto"/>
                <a:cs typeface="Roboto"/>
                <a:sym typeface="Roboto"/>
              </a:endParaRPr>
            </a:p>
          </p:txBody>
        </p:sp>
      </p:grpSp>
      <p:grpSp>
        <p:nvGrpSpPr>
          <p:cNvPr id="444" name="Google Shape;444;g2a01f1befa8_0_8"/>
          <p:cNvGrpSpPr/>
          <p:nvPr/>
        </p:nvGrpSpPr>
        <p:grpSpPr>
          <a:xfrm>
            <a:off x="439764" y="2824055"/>
            <a:ext cx="11540002" cy="1067888"/>
            <a:chOff x="1593000" y="2322568"/>
            <a:chExt cx="5957975" cy="643500"/>
          </a:xfrm>
        </p:grpSpPr>
        <p:sp>
          <p:nvSpPr>
            <p:cNvPr id="445" name="Google Shape;445;g2a01f1befa8_0_8"/>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 name="Google Shape;446;g2a01f1befa8_0_8"/>
            <p:cNvSpPr/>
            <p:nvPr/>
          </p:nvSpPr>
          <p:spPr>
            <a:xfrm flipH="1">
              <a:off x="2283025" y="2322575"/>
              <a:ext cx="1844400" cy="642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7" name="Google Shape;447;g2a01f1befa8_0_8"/>
            <p:cNvSpPr/>
            <p:nvPr/>
          </p:nvSpPr>
          <p:spPr>
            <a:xfrm rot="-5400000">
              <a:off x="3501574" y="1934671"/>
              <a:ext cx="643356" cy="1419149"/>
            </a:xfrm>
            <a:prstGeom prst="flowChartOffpageConnector">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 name="Google Shape;448;g2a01f1befa8_0_8"/>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Mohammed Anas Danish  </a:t>
              </a:r>
              <a:endParaRPr b="1" sz="1600">
                <a:solidFill>
                  <a:srgbClr val="FFFFFF"/>
                </a:solidFill>
                <a:latin typeface="Roboto"/>
                <a:ea typeface="Roboto"/>
                <a:cs typeface="Roboto"/>
                <a:sym typeface="Roboto"/>
              </a:endParaRPr>
            </a:p>
          </p:txBody>
        </p:sp>
        <p:sp>
          <p:nvSpPr>
            <p:cNvPr id="449" name="Google Shape;449;g2a01f1befa8_0_8"/>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0" name="Google Shape;450;g2a01f1befa8_0_8"/>
            <p:cNvSpPr/>
            <p:nvPr/>
          </p:nvSpPr>
          <p:spPr>
            <a:xfrm>
              <a:off x="1593000" y="2322575"/>
              <a:ext cx="690000" cy="642600"/>
            </a:xfrm>
            <a:prstGeom prst="rect">
              <a:avLst/>
            </a:prstGeom>
            <a:solidFill>
              <a:srgbClr val="1F887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02</a:t>
              </a:r>
              <a:endParaRPr sz="3500">
                <a:solidFill>
                  <a:srgbClr val="FFFFFF"/>
                </a:solidFill>
                <a:latin typeface="Roboto Thin"/>
                <a:ea typeface="Roboto Thin"/>
                <a:cs typeface="Roboto Thin"/>
                <a:sym typeface="Roboto Thin"/>
              </a:endParaRPr>
            </a:p>
          </p:txBody>
        </p:sp>
        <p:sp>
          <p:nvSpPr>
            <p:cNvPr id="451" name="Google Shape;451;g2a01f1befa8_0_8"/>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Data Pre Processor</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Training SIFT+Classifier</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Making report</a:t>
              </a:r>
              <a:endParaRPr sz="1300">
                <a:solidFill>
                  <a:srgbClr val="1B786E"/>
                </a:solidFill>
                <a:latin typeface="Roboto"/>
                <a:ea typeface="Roboto"/>
                <a:cs typeface="Roboto"/>
                <a:sym typeface="Roboto"/>
              </a:endParaRPr>
            </a:p>
          </p:txBody>
        </p:sp>
      </p:grpSp>
      <p:grpSp>
        <p:nvGrpSpPr>
          <p:cNvPr id="452" name="Google Shape;452;g2a01f1befa8_0_8"/>
          <p:cNvGrpSpPr/>
          <p:nvPr/>
        </p:nvGrpSpPr>
        <p:grpSpPr>
          <a:xfrm>
            <a:off x="439764" y="1737293"/>
            <a:ext cx="11540002" cy="1067888"/>
            <a:chOff x="1593000" y="2322568"/>
            <a:chExt cx="5957975" cy="643500"/>
          </a:xfrm>
        </p:grpSpPr>
        <p:sp>
          <p:nvSpPr>
            <p:cNvPr id="453" name="Google Shape;453;g2a01f1befa8_0_8"/>
            <p:cNvSpPr/>
            <p:nvPr/>
          </p:nvSpPr>
          <p:spPr>
            <a:xfrm>
              <a:off x="3728375" y="2322568"/>
              <a:ext cx="3822600" cy="643500"/>
            </a:xfrm>
            <a:prstGeom prst="rect">
              <a:avLst/>
            </a:prstGeom>
            <a:solidFill>
              <a:srgbClr val="EEEEE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4" name="Google Shape;454;g2a01f1befa8_0_8"/>
            <p:cNvSpPr/>
            <p:nvPr/>
          </p:nvSpPr>
          <p:spPr>
            <a:xfrm flipH="1">
              <a:off x="2283025" y="2322575"/>
              <a:ext cx="1844400" cy="642600"/>
            </a:xfrm>
            <a:prstGeom prst="rect">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5" name="Google Shape;455;g2a01f1befa8_0_8"/>
            <p:cNvSpPr/>
            <p:nvPr/>
          </p:nvSpPr>
          <p:spPr>
            <a:xfrm rot="-5400000">
              <a:off x="3501574" y="1934671"/>
              <a:ext cx="643356" cy="1419149"/>
            </a:xfrm>
            <a:prstGeom prst="flowChartOffpageConnector">
              <a:avLst/>
            </a:prstGeom>
            <a:solidFill>
              <a:srgbClr val="1B786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6" name="Google Shape;456;g2a01f1befa8_0_8"/>
            <p:cNvSpPr/>
            <p:nvPr/>
          </p:nvSpPr>
          <p:spPr>
            <a:xfrm>
              <a:off x="2342625" y="2399951"/>
              <a:ext cx="1940700" cy="495900"/>
            </a:xfrm>
            <a:prstGeom prst="rect">
              <a:avLst/>
            </a:prstGeom>
            <a:noFill/>
            <a:ln>
              <a:noFill/>
            </a:ln>
          </p:spPr>
          <p:txBody>
            <a:bodyPr anchorCtr="0" anchor="ctr" bIns="121900" lIns="121900" spcFirstLastPara="1" rIns="121900" wrap="square" tIns="121900">
              <a:noAutofit/>
            </a:bodyPr>
            <a:lstStyle/>
            <a:p>
              <a:pPr indent="0" lvl="0" marL="0" rtl="0" algn="l">
                <a:lnSpc>
                  <a:spcPct val="115000"/>
                </a:lnSpc>
                <a:spcBef>
                  <a:spcPts val="0"/>
                </a:spcBef>
                <a:spcAft>
                  <a:spcPts val="0"/>
                </a:spcAft>
                <a:buNone/>
              </a:pPr>
              <a:r>
                <a:rPr b="1" lang="en-US" sz="1600">
                  <a:solidFill>
                    <a:srgbClr val="FFFFFF"/>
                  </a:solidFill>
                  <a:latin typeface="Roboto"/>
                  <a:ea typeface="Roboto"/>
                  <a:cs typeface="Roboto"/>
                  <a:sym typeface="Roboto"/>
                </a:rPr>
                <a:t>Thejas N U</a:t>
              </a:r>
              <a:endParaRPr b="1" sz="1600">
                <a:solidFill>
                  <a:srgbClr val="FFFFFF"/>
                </a:solidFill>
                <a:latin typeface="Roboto"/>
                <a:ea typeface="Roboto"/>
                <a:cs typeface="Roboto"/>
                <a:sym typeface="Roboto"/>
              </a:endParaRPr>
            </a:p>
          </p:txBody>
        </p:sp>
        <p:sp>
          <p:nvSpPr>
            <p:cNvPr id="457" name="Google Shape;457;g2a01f1befa8_0_8"/>
            <p:cNvSpPr/>
            <p:nvPr/>
          </p:nvSpPr>
          <p:spPr>
            <a:xfrm>
              <a:off x="1593000" y="2322568"/>
              <a:ext cx="690000" cy="642300"/>
            </a:xfrm>
            <a:prstGeom prst="rect">
              <a:avLst/>
            </a:prstGeom>
            <a:solidFill>
              <a:srgbClr val="1D7E74"/>
            </a:solidFill>
            <a:ln>
              <a:noFill/>
            </a:ln>
            <a:effectLst>
              <a:outerShdw blurRad="71438" rotWithShape="0" algn="bl" dir="2700000" dist="28575">
                <a:srgbClr val="000000">
                  <a:alpha val="17000"/>
                </a:srgbClr>
              </a:outerShdw>
            </a:effectLst>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58" name="Google Shape;458;g2a01f1befa8_0_8"/>
            <p:cNvSpPr/>
            <p:nvPr/>
          </p:nvSpPr>
          <p:spPr>
            <a:xfrm>
              <a:off x="1593000" y="2322575"/>
              <a:ext cx="690000" cy="642600"/>
            </a:xfrm>
            <a:prstGeom prst="rect">
              <a:avLst/>
            </a:prstGeom>
            <a:solidFill>
              <a:srgbClr val="1F887E"/>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3500">
                  <a:solidFill>
                    <a:srgbClr val="FFFFFF"/>
                  </a:solidFill>
                  <a:latin typeface="Roboto Thin"/>
                  <a:ea typeface="Roboto Thin"/>
                  <a:cs typeface="Roboto Thin"/>
                  <a:sym typeface="Roboto Thin"/>
                </a:rPr>
                <a:t>01</a:t>
              </a:r>
              <a:endParaRPr sz="3500">
                <a:solidFill>
                  <a:srgbClr val="FFFFFF"/>
                </a:solidFill>
                <a:latin typeface="Roboto Thin"/>
                <a:ea typeface="Roboto Thin"/>
                <a:cs typeface="Roboto Thin"/>
                <a:sym typeface="Roboto Thin"/>
              </a:endParaRPr>
            </a:p>
          </p:txBody>
        </p:sp>
        <p:sp>
          <p:nvSpPr>
            <p:cNvPr id="459" name="Google Shape;459;g2a01f1befa8_0_8"/>
            <p:cNvSpPr/>
            <p:nvPr/>
          </p:nvSpPr>
          <p:spPr>
            <a:xfrm>
              <a:off x="4387850" y="2323750"/>
              <a:ext cx="2971200" cy="642300"/>
            </a:xfrm>
            <a:prstGeom prst="rect">
              <a:avLst/>
            </a:prstGeom>
            <a:noFill/>
            <a:ln>
              <a:noFill/>
            </a:ln>
          </p:spPr>
          <p:txBody>
            <a:bodyPr anchorCtr="0" anchor="ctr" bIns="121900" lIns="121900" spcFirstLastPara="1" rIns="121900" wrap="square" tIns="121900">
              <a:noAutofit/>
            </a:bodyPr>
            <a:lstStyle/>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Video-to-Frames Decomposer</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Face extractor</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Training LBP+Classifier</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Training and </a:t>
              </a:r>
              <a:r>
                <a:rPr lang="en-US" sz="1300">
                  <a:solidFill>
                    <a:srgbClr val="1B786E"/>
                  </a:solidFill>
                  <a:latin typeface="Roboto"/>
                  <a:ea typeface="Roboto"/>
                  <a:cs typeface="Roboto"/>
                  <a:sym typeface="Roboto"/>
                </a:rPr>
                <a:t>fine tuning</a:t>
              </a:r>
              <a:r>
                <a:rPr lang="en-US" sz="1300">
                  <a:solidFill>
                    <a:srgbClr val="1B786E"/>
                  </a:solidFill>
                  <a:latin typeface="Roboto"/>
                  <a:ea typeface="Roboto"/>
                  <a:cs typeface="Roboto"/>
                  <a:sym typeface="Roboto"/>
                </a:rPr>
                <a:t> the combined feature extractors model</a:t>
              </a:r>
              <a:endParaRPr sz="1300">
                <a:solidFill>
                  <a:srgbClr val="1B786E"/>
                </a:solidFill>
                <a:latin typeface="Roboto"/>
                <a:ea typeface="Roboto"/>
                <a:cs typeface="Roboto"/>
                <a:sym typeface="Roboto"/>
              </a:endParaRPr>
            </a:p>
            <a:p>
              <a:pPr indent="-387350" lvl="0" marL="609600" rtl="0" algn="l">
                <a:lnSpc>
                  <a:spcPct val="115000"/>
                </a:lnSpc>
                <a:spcBef>
                  <a:spcPts val="0"/>
                </a:spcBef>
                <a:spcAft>
                  <a:spcPts val="0"/>
                </a:spcAft>
                <a:buClr>
                  <a:srgbClr val="1B786E"/>
                </a:buClr>
                <a:buSzPts val="1300"/>
                <a:buFont typeface="Roboto"/>
                <a:buChar char="●"/>
              </a:pPr>
              <a:r>
                <a:rPr lang="en-US" sz="1300">
                  <a:solidFill>
                    <a:srgbClr val="1B786E"/>
                  </a:solidFill>
                  <a:latin typeface="Roboto"/>
                  <a:ea typeface="Roboto"/>
                  <a:cs typeface="Roboto"/>
                  <a:sym typeface="Roboto"/>
                </a:rPr>
                <a:t>Making report</a:t>
              </a:r>
              <a:endParaRPr sz="1300">
                <a:solidFill>
                  <a:srgbClr val="1B786E"/>
                </a:solidFill>
                <a:latin typeface="Roboto"/>
                <a:ea typeface="Roboto"/>
                <a:cs typeface="Roboto"/>
                <a:sym typeface="Roboto"/>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g2a027ef08d6_0_50"/>
          <p:cNvSpPr txBox="1"/>
          <p:nvPr>
            <p:ph type="title"/>
          </p:nvPr>
        </p:nvSpPr>
        <p:spPr>
          <a:xfrm>
            <a:off x="606325" y="301300"/>
            <a:ext cx="105345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Garamond"/>
              <a:buNone/>
            </a:pPr>
            <a:r>
              <a:rPr lang="en-US"/>
              <a:t>Design Details - Requirements</a:t>
            </a:r>
            <a:endParaRPr/>
          </a:p>
        </p:txBody>
      </p:sp>
      <p:sp>
        <p:nvSpPr>
          <p:cNvPr id="465" name="Google Shape;465;g2a027ef08d6_0_50"/>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000"/>
              <a:buNone/>
            </a:pPr>
            <a:fld id="{00000000-1234-1234-1234-123412341234}" type="slidenum">
              <a:rPr lang="en-US"/>
              <a:t>‹#›</a:t>
            </a:fld>
            <a:endParaRPr/>
          </a:p>
        </p:txBody>
      </p:sp>
      <p:sp>
        <p:nvSpPr>
          <p:cNvPr id="466" name="Google Shape;466;g2a027ef08d6_0_50"/>
          <p:cNvSpPr txBox="1"/>
          <p:nvPr/>
        </p:nvSpPr>
        <p:spPr>
          <a:xfrm>
            <a:off x="0" y="0"/>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Detection of Deepfake Videos</a:t>
            </a:r>
            <a:endParaRPr b="0" i="0" sz="1200" u="none" cap="none" strike="noStrike">
              <a:solidFill>
                <a:schemeClr val="dk1"/>
              </a:solidFill>
              <a:latin typeface="Arial"/>
              <a:ea typeface="Arial"/>
              <a:cs typeface="Arial"/>
              <a:sym typeface="Arial"/>
            </a:endParaRPr>
          </a:p>
        </p:txBody>
      </p:sp>
      <p:sp>
        <p:nvSpPr>
          <p:cNvPr id="467" name="Google Shape;467;g2a027ef08d6_0_50"/>
          <p:cNvSpPr txBox="1"/>
          <p:nvPr/>
        </p:nvSpPr>
        <p:spPr>
          <a:xfrm>
            <a:off x="4596000" y="6457675"/>
            <a:ext cx="300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lt1"/>
                </a:solidFill>
                <a:latin typeface="Calibri"/>
                <a:ea typeface="Calibri"/>
                <a:cs typeface="Calibri"/>
                <a:sym typeface="Calibri"/>
              </a:rPr>
              <a:t>Thejas_Danish_Abbu Bucker_Hithesh</a:t>
            </a:r>
            <a:endParaRPr b="0" i="0" sz="1200" u="none" cap="none" strike="noStrike">
              <a:solidFill>
                <a:schemeClr val="lt1"/>
              </a:solidFill>
              <a:latin typeface="Calibri"/>
              <a:ea typeface="Calibri"/>
              <a:cs typeface="Calibri"/>
              <a:sym typeface="Calibri"/>
            </a:endParaRPr>
          </a:p>
        </p:txBody>
      </p:sp>
      <p:sp>
        <p:nvSpPr>
          <p:cNvPr id="468" name="Google Shape;468;g2a027ef08d6_0_50"/>
          <p:cNvSpPr txBox="1"/>
          <p:nvPr>
            <p:ph idx="1" type="body"/>
          </p:nvPr>
        </p:nvSpPr>
        <p:spPr>
          <a:xfrm>
            <a:off x="777975" y="1815300"/>
            <a:ext cx="10434300" cy="4171200"/>
          </a:xfrm>
          <a:prstGeom prst="rect">
            <a:avLst/>
          </a:prstGeom>
          <a:noFill/>
          <a:ln>
            <a:noFill/>
          </a:ln>
        </p:spPr>
        <p:txBody>
          <a:bodyPr anchorCtr="0" anchor="t" bIns="45700" lIns="0" spcFirstLastPara="1" rIns="0" wrap="square" tIns="45700">
            <a:noAutofit/>
          </a:bodyPr>
          <a:lstStyle/>
          <a:p>
            <a:pPr indent="457200" lvl="0" marL="0" rtl="0" algn="just">
              <a:lnSpc>
                <a:spcPct val="100000"/>
              </a:lnSpc>
              <a:spcBef>
                <a:spcPts val="0"/>
              </a:spcBef>
              <a:spcAft>
                <a:spcPts val="0"/>
              </a:spcAft>
              <a:buNone/>
            </a:pPr>
            <a:r>
              <a:rPr b="1" lang="en-US" sz="3100" u="sng">
                <a:solidFill>
                  <a:srgbClr val="000000"/>
                </a:solidFill>
              </a:rPr>
              <a:t>Hardware Requirements:</a:t>
            </a:r>
            <a:endParaRPr b="1" sz="3100" u="sng">
              <a:solidFill>
                <a:srgbClr val="000000"/>
              </a:solidFill>
            </a:endParaRPr>
          </a:p>
          <a:p>
            <a:pPr indent="-393700" lvl="0" marL="914400" rtl="0" algn="just">
              <a:lnSpc>
                <a:spcPct val="100000"/>
              </a:lnSpc>
              <a:spcBef>
                <a:spcPts val="0"/>
              </a:spcBef>
              <a:spcAft>
                <a:spcPts val="0"/>
              </a:spcAft>
              <a:buClr>
                <a:srgbClr val="000000"/>
              </a:buClr>
              <a:buSzPts val="2600"/>
              <a:buFont typeface="Arial"/>
              <a:buChar char="●"/>
            </a:pPr>
            <a:r>
              <a:rPr b="1" lang="en-US" sz="2600">
                <a:solidFill>
                  <a:srgbClr val="000000"/>
                </a:solidFill>
              </a:rPr>
              <a:t>Medium performance GPU(Like Nvidia T4)</a:t>
            </a:r>
            <a:endParaRPr b="1" sz="2600">
              <a:solidFill>
                <a:srgbClr val="000000"/>
              </a:solidFill>
            </a:endParaRPr>
          </a:p>
          <a:p>
            <a:pPr indent="-393700" lvl="0" marL="914400" rtl="0" algn="just">
              <a:lnSpc>
                <a:spcPct val="100000"/>
              </a:lnSpc>
              <a:spcBef>
                <a:spcPts val="1000"/>
              </a:spcBef>
              <a:spcAft>
                <a:spcPts val="0"/>
              </a:spcAft>
              <a:buClr>
                <a:srgbClr val="000000"/>
              </a:buClr>
              <a:buSzPts val="2600"/>
              <a:buFont typeface="Arial"/>
              <a:buChar char="●"/>
            </a:pPr>
            <a:r>
              <a:rPr b="1" lang="en-US" sz="2600">
                <a:solidFill>
                  <a:srgbClr val="000000"/>
                </a:solidFill>
              </a:rPr>
              <a:t>Good CPU (Intel i5 11th gen , Apple M1 and above)</a:t>
            </a:r>
            <a:endParaRPr b="1" sz="2600">
              <a:solidFill>
                <a:srgbClr val="000000"/>
              </a:solidFill>
            </a:endParaRPr>
          </a:p>
          <a:p>
            <a:pPr indent="0" lvl="0" marL="0" rtl="0" algn="just">
              <a:lnSpc>
                <a:spcPct val="100000"/>
              </a:lnSpc>
              <a:spcBef>
                <a:spcPts val="1000"/>
              </a:spcBef>
              <a:spcAft>
                <a:spcPts val="0"/>
              </a:spcAft>
              <a:buNone/>
            </a:pPr>
            <a:r>
              <a:t/>
            </a:r>
            <a:endParaRPr b="1" sz="2600">
              <a:solidFill>
                <a:srgbClr val="000000"/>
              </a:solidFill>
            </a:endParaRPr>
          </a:p>
          <a:p>
            <a:pPr indent="457200" lvl="0" marL="0" rtl="0" algn="just">
              <a:lnSpc>
                <a:spcPct val="100000"/>
              </a:lnSpc>
              <a:spcBef>
                <a:spcPts val="1000"/>
              </a:spcBef>
              <a:spcAft>
                <a:spcPts val="0"/>
              </a:spcAft>
              <a:buNone/>
            </a:pPr>
            <a:r>
              <a:rPr b="1" lang="en-US" sz="3100" u="sng">
                <a:solidFill>
                  <a:schemeClr val="dk1"/>
                </a:solidFill>
              </a:rPr>
              <a:t>OS Requirements:</a:t>
            </a:r>
            <a:endParaRPr b="1" sz="2600">
              <a:solidFill>
                <a:srgbClr val="000000"/>
              </a:solidFill>
            </a:endParaRPr>
          </a:p>
          <a:p>
            <a:pPr indent="-393700" lvl="0" marL="914400" rtl="0" algn="just">
              <a:lnSpc>
                <a:spcPct val="100000"/>
              </a:lnSpc>
              <a:spcBef>
                <a:spcPts val="0"/>
              </a:spcBef>
              <a:spcAft>
                <a:spcPts val="0"/>
              </a:spcAft>
              <a:buClr>
                <a:srgbClr val="000000"/>
              </a:buClr>
              <a:buSzPts val="2600"/>
              <a:buFont typeface="Arial"/>
              <a:buChar char="●"/>
            </a:pPr>
            <a:r>
              <a:rPr b="1" lang="en-US" sz="2600">
                <a:solidFill>
                  <a:srgbClr val="000000"/>
                </a:solidFill>
              </a:rPr>
              <a:t>OS should be capable of running Python 3.0.0 and above</a:t>
            </a:r>
            <a:endParaRPr b="1" sz="2600">
              <a:solidFill>
                <a:srgbClr val="000000"/>
              </a:solidFill>
            </a:endParaRPr>
          </a:p>
          <a:p>
            <a:pPr indent="0" lvl="0" marL="0" rtl="0" algn="just">
              <a:lnSpc>
                <a:spcPct val="100000"/>
              </a:lnSpc>
              <a:spcBef>
                <a:spcPts val="1000"/>
              </a:spcBef>
              <a:spcAft>
                <a:spcPts val="0"/>
              </a:spcAft>
              <a:buNone/>
            </a:pPr>
            <a:r>
              <a:t/>
            </a:r>
            <a:endParaRPr b="1" sz="2600">
              <a:solidFill>
                <a:srgbClr val="000000"/>
              </a:solidFill>
            </a:endParaRPr>
          </a:p>
          <a:p>
            <a:pPr indent="457200" lvl="0" marL="0" rtl="0" algn="just">
              <a:lnSpc>
                <a:spcPct val="100000"/>
              </a:lnSpc>
              <a:spcBef>
                <a:spcPts val="1000"/>
              </a:spcBef>
              <a:spcAft>
                <a:spcPts val="0"/>
              </a:spcAft>
              <a:buNone/>
            </a:pPr>
            <a:r>
              <a:t/>
            </a:r>
            <a:endParaRPr b="1" sz="3100" u="sng">
              <a:solidFill>
                <a:schemeClr val="dk1"/>
              </a:solidFill>
            </a:endParaRPr>
          </a:p>
          <a:p>
            <a:pPr indent="-425450" lvl="0" marL="457200" rtl="0" algn="just">
              <a:lnSpc>
                <a:spcPct val="100000"/>
              </a:lnSpc>
              <a:spcBef>
                <a:spcPts val="0"/>
              </a:spcBef>
              <a:spcAft>
                <a:spcPts val="0"/>
              </a:spcAft>
              <a:buClr>
                <a:schemeClr val="dk1"/>
              </a:buClr>
              <a:buSzPts val="3100"/>
              <a:buChar char=" "/>
            </a:pPr>
            <a:r>
              <a:t/>
            </a:r>
            <a:endParaRPr b="1" sz="3100" u="sng">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2023-02-02T07:40:50Z</dcterms:created>
  <dc:creator>Microsoft account</dc:creator>
</cp:coreProperties>
</file>